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4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3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9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4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7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6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1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872AC-ACED-4032-8CAD-E4D386B3B98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3CE83-462B-4BF3-A5EA-232878C1C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7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tro-movie-maker-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8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Dotcom</dc:creator>
  <cp:lastModifiedBy>Dotcom</cp:lastModifiedBy>
  <cp:revision>1</cp:revision>
  <dcterms:created xsi:type="dcterms:W3CDTF">2021-02-06T11:00:15Z</dcterms:created>
  <dcterms:modified xsi:type="dcterms:W3CDTF">2021-02-06T11:00:26Z</dcterms:modified>
</cp:coreProperties>
</file>