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3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4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57" r:id="rId4"/>
  </p:sldMasterIdLst>
  <p:notesMasterIdLst>
    <p:notesMasterId r:id="rId22"/>
  </p:notesMasterIdLst>
  <p:sldIdLst>
    <p:sldId id="257" r:id="rId5"/>
    <p:sldId id="258" r:id="rId6"/>
    <p:sldId id="273" r:id="rId7"/>
    <p:sldId id="275" r:id="rId8"/>
    <p:sldId id="276" r:id="rId9"/>
    <p:sldId id="277" r:id="rId10"/>
    <p:sldId id="259" r:id="rId11"/>
    <p:sldId id="260" r:id="rId12"/>
    <p:sldId id="278" r:id="rId13"/>
    <p:sldId id="279" r:id="rId14"/>
    <p:sldId id="288" r:id="rId15"/>
    <p:sldId id="280" r:id="rId16"/>
    <p:sldId id="281" r:id="rId17"/>
    <p:sldId id="282" r:id="rId18"/>
    <p:sldId id="283" r:id="rId19"/>
    <p:sldId id="287" r:id="rId20"/>
    <p:sldId id="289" r:id="rId2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13BB0B6-6078-44F4-A2C4-0C6694CB0B9E}" v="83" dt="2022-05-27T03:40:33.62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2160"/>
        <p:guide pos="2880"/>
      </p:guideLst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microsoft.com/office/2015/10/relationships/revisionInfo" Target="revisionInfo.xml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svg"/><Relationship Id="rId1" Type="http://schemas.openxmlformats.org/officeDocument/2006/relationships/image" Target="../media/image3.png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sv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svg"/><Relationship Id="rId1" Type="http://schemas.openxmlformats.org/officeDocument/2006/relationships/image" Target="../media/image3.png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B52EB81-CF74-447E-BD36-7338C5DF9D93}" type="doc">
      <dgm:prSet loTypeId="urn:microsoft.com/office/officeart/2005/8/layout/pyramid4" loCatId="pyramid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D4146E2-EA41-40D7-8D66-6F0BFC902DF7}" type="pres">
      <dgm:prSet presAssocID="{CB52EB81-CF74-447E-BD36-7338C5DF9D93}" presName="compositeShape" presStyleCnt="0">
        <dgm:presLayoutVars>
          <dgm:chMax val="9"/>
          <dgm:dir/>
          <dgm:resizeHandles val="exact"/>
        </dgm:presLayoutVars>
      </dgm:prSet>
      <dgm:spPr/>
    </dgm:pt>
  </dgm:ptLst>
  <dgm:cxnLst>
    <dgm:cxn modelId="{A957F136-4D72-4C46-8A41-92AF70612455}" type="presOf" srcId="{CB52EB81-CF74-447E-BD36-7338C5DF9D93}" destId="{AD4146E2-EA41-40D7-8D66-6F0BFC902DF7}" srcOrd="0" destOrd="0" presId="urn:microsoft.com/office/officeart/2005/8/layout/pyramid4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C6F8043-9D02-4BE3-AC84-03E03D2CE06C}" type="doc">
      <dgm:prSet loTypeId="urn:microsoft.com/office/officeart/2005/8/layout/vList2" loCatId="list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676B3B74-EE78-409F-9F4A-51DABD12DF29}">
      <dgm:prSet/>
      <dgm:spPr/>
      <dgm:t>
        <a:bodyPr/>
        <a:lstStyle/>
        <a:p>
          <a:r>
            <a:rPr lang="en-US"/>
            <a:t>First part of an essay</a:t>
          </a:r>
        </a:p>
      </dgm:t>
    </dgm:pt>
    <dgm:pt modelId="{25E2CFC7-B63E-45F4-B29F-0CCF22EDC488}" type="parTrans" cxnId="{54C57309-3356-4949-BDD4-57767AB01004}">
      <dgm:prSet/>
      <dgm:spPr/>
      <dgm:t>
        <a:bodyPr/>
        <a:lstStyle/>
        <a:p>
          <a:endParaRPr lang="en-US"/>
        </a:p>
      </dgm:t>
    </dgm:pt>
    <dgm:pt modelId="{F0867418-FF94-41FA-85BD-10CE4CBBB263}" type="sibTrans" cxnId="{54C57309-3356-4949-BDD4-57767AB01004}">
      <dgm:prSet/>
      <dgm:spPr/>
      <dgm:t>
        <a:bodyPr/>
        <a:lstStyle/>
        <a:p>
          <a:endParaRPr lang="en-US"/>
        </a:p>
      </dgm:t>
    </dgm:pt>
    <dgm:pt modelId="{8C3EE381-3A6C-46FF-8147-887E1DEE8306}">
      <dgm:prSet/>
      <dgm:spPr/>
      <dgm:t>
        <a:bodyPr/>
        <a:lstStyle/>
        <a:p>
          <a:r>
            <a:rPr lang="en-US"/>
            <a:t>Try to capture the reader’s attention</a:t>
          </a:r>
        </a:p>
      </dgm:t>
    </dgm:pt>
    <dgm:pt modelId="{DEE63FA2-A154-4F33-B96B-07A6A7BBB29F}" type="parTrans" cxnId="{14016B56-448E-473F-9821-CA0569888F11}">
      <dgm:prSet/>
      <dgm:spPr/>
      <dgm:t>
        <a:bodyPr/>
        <a:lstStyle/>
        <a:p>
          <a:endParaRPr lang="en-US"/>
        </a:p>
      </dgm:t>
    </dgm:pt>
    <dgm:pt modelId="{5F30F691-C051-4F21-90E0-530DAF621B19}" type="sibTrans" cxnId="{14016B56-448E-473F-9821-CA0569888F11}">
      <dgm:prSet/>
      <dgm:spPr/>
      <dgm:t>
        <a:bodyPr/>
        <a:lstStyle/>
        <a:p>
          <a:endParaRPr lang="en-US"/>
        </a:p>
      </dgm:t>
    </dgm:pt>
    <dgm:pt modelId="{252B7F8A-5382-444E-8C9A-20569C7ADCE2}">
      <dgm:prSet/>
      <dgm:spPr/>
      <dgm:t>
        <a:bodyPr/>
        <a:lstStyle/>
        <a:p>
          <a:r>
            <a:rPr lang="en-US"/>
            <a:t>Introduction Format</a:t>
          </a:r>
        </a:p>
      </dgm:t>
    </dgm:pt>
    <dgm:pt modelId="{DE75794B-723C-4C81-8566-6FD91312CEE6}" type="parTrans" cxnId="{6AC76260-2C34-4F04-9DCF-63CD1724C087}">
      <dgm:prSet/>
      <dgm:spPr/>
      <dgm:t>
        <a:bodyPr/>
        <a:lstStyle/>
        <a:p>
          <a:endParaRPr lang="en-US"/>
        </a:p>
      </dgm:t>
    </dgm:pt>
    <dgm:pt modelId="{01B1823F-9D29-4C14-AB9C-595DFD429E72}" type="sibTrans" cxnId="{6AC76260-2C34-4F04-9DCF-63CD1724C087}">
      <dgm:prSet/>
      <dgm:spPr/>
      <dgm:t>
        <a:bodyPr/>
        <a:lstStyle/>
        <a:p>
          <a:endParaRPr lang="en-US"/>
        </a:p>
      </dgm:t>
    </dgm:pt>
    <dgm:pt modelId="{378A8DF4-4E79-4271-8065-AF50F7D69BE3}">
      <dgm:prSet/>
      <dgm:spPr/>
      <dgm:t>
        <a:bodyPr/>
        <a:lstStyle/>
        <a:p>
          <a:r>
            <a:rPr lang="en-US"/>
            <a:t>1.   Attention getter – “hook”</a:t>
          </a:r>
        </a:p>
      </dgm:t>
    </dgm:pt>
    <dgm:pt modelId="{6F2DD807-CE43-4E5D-9FFC-941032A83663}" type="parTrans" cxnId="{A22575C1-86F8-41C9-A165-733AA8CD7C13}">
      <dgm:prSet/>
      <dgm:spPr/>
      <dgm:t>
        <a:bodyPr/>
        <a:lstStyle/>
        <a:p>
          <a:endParaRPr lang="en-US"/>
        </a:p>
      </dgm:t>
    </dgm:pt>
    <dgm:pt modelId="{5983C6FE-5A5D-40B6-A113-B789A67A6CCC}" type="sibTrans" cxnId="{A22575C1-86F8-41C9-A165-733AA8CD7C13}">
      <dgm:prSet/>
      <dgm:spPr/>
      <dgm:t>
        <a:bodyPr/>
        <a:lstStyle/>
        <a:p>
          <a:endParaRPr lang="en-US"/>
        </a:p>
      </dgm:t>
    </dgm:pt>
    <dgm:pt modelId="{046F3030-5A05-4CCE-84C7-089F3459B396}">
      <dgm:prSet/>
      <dgm:spPr/>
      <dgm:t>
        <a:bodyPr/>
        <a:lstStyle/>
        <a:p>
          <a:r>
            <a:rPr lang="en-US"/>
            <a:t>2.   State your problem</a:t>
          </a:r>
        </a:p>
      </dgm:t>
    </dgm:pt>
    <dgm:pt modelId="{49EAD90A-6CF4-4309-ACB2-79216DE52CF4}" type="parTrans" cxnId="{1223AEB7-9244-41CA-8C9F-8D2785388A38}">
      <dgm:prSet/>
      <dgm:spPr/>
      <dgm:t>
        <a:bodyPr/>
        <a:lstStyle/>
        <a:p>
          <a:endParaRPr lang="en-US"/>
        </a:p>
      </dgm:t>
    </dgm:pt>
    <dgm:pt modelId="{744EB5E4-4B19-40E3-956D-2884B167C49E}" type="sibTrans" cxnId="{1223AEB7-9244-41CA-8C9F-8D2785388A38}">
      <dgm:prSet/>
      <dgm:spPr/>
      <dgm:t>
        <a:bodyPr/>
        <a:lstStyle/>
        <a:p>
          <a:endParaRPr lang="en-US"/>
        </a:p>
      </dgm:t>
    </dgm:pt>
    <dgm:pt modelId="{08134104-41A7-4B36-A4CD-EDD42DE89E54}">
      <dgm:prSet/>
      <dgm:spPr/>
      <dgm:t>
        <a:bodyPr/>
        <a:lstStyle/>
        <a:p>
          <a:r>
            <a:rPr lang="en-US"/>
            <a:t>3.   Bridge or transition sentences</a:t>
          </a:r>
        </a:p>
      </dgm:t>
    </dgm:pt>
    <dgm:pt modelId="{B9932324-A897-4A72-AD74-13D2922F1503}" type="parTrans" cxnId="{BCBB2A31-A6B6-43AC-8AA0-4FACC1526C36}">
      <dgm:prSet/>
      <dgm:spPr/>
      <dgm:t>
        <a:bodyPr/>
        <a:lstStyle/>
        <a:p>
          <a:endParaRPr lang="en-US"/>
        </a:p>
      </dgm:t>
    </dgm:pt>
    <dgm:pt modelId="{692E5508-F7B9-49BA-9984-56CE49E021B7}" type="sibTrans" cxnId="{BCBB2A31-A6B6-43AC-8AA0-4FACC1526C36}">
      <dgm:prSet/>
      <dgm:spPr/>
      <dgm:t>
        <a:bodyPr/>
        <a:lstStyle/>
        <a:p>
          <a:endParaRPr lang="en-US"/>
        </a:p>
      </dgm:t>
    </dgm:pt>
    <dgm:pt modelId="{218A33CA-BBC1-4329-B779-0D2DD16E95FF}">
      <dgm:prSet/>
      <dgm:spPr/>
      <dgm:t>
        <a:bodyPr/>
        <a:lstStyle/>
        <a:p>
          <a:r>
            <a:rPr lang="en-US"/>
            <a:t>4.   Thesis statement (always at the end)</a:t>
          </a:r>
        </a:p>
      </dgm:t>
    </dgm:pt>
    <dgm:pt modelId="{2FBB122A-B8CB-4B34-892F-0E956D241830}" type="parTrans" cxnId="{F9F0CD36-A77A-4293-9FA8-3633C5B6860A}">
      <dgm:prSet/>
      <dgm:spPr/>
      <dgm:t>
        <a:bodyPr/>
        <a:lstStyle/>
        <a:p>
          <a:endParaRPr lang="en-US"/>
        </a:p>
      </dgm:t>
    </dgm:pt>
    <dgm:pt modelId="{1452B7FA-D66D-4088-9901-FDEC17D9ED74}" type="sibTrans" cxnId="{F9F0CD36-A77A-4293-9FA8-3633C5B6860A}">
      <dgm:prSet/>
      <dgm:spPr/>
      <dgm:t>
        <a:bodyPr/>
        <a:lstStyle/>
        <a:p>
          <a:endParaRPr lang="en-US"/>
        </a:p>
      </dgm:t>
    </dgm:pt>
    <dgm:pt modelId="{0F01F473-20F3-4E36-9000-40A5473A866F}" type="pres">
      <dgm:prSet presAssocID="{5C6F8043-9D02-4BE3-AC84-03E03D2CE06C}" presName="linear" presStyleCnt="0">
        <dgm:presLayoutVars>
          <dgm:animLvl val="lvl"/>
          <dgm:resizeHandles val="exact"/>
        </dgm:presLayoutVars>
      </dgm:prSet>
      <dgm:spPr/>
    </dgm:pt>
    <dgm:pt modelId="{106DD2F5-BC8D-4625-A1F4-19B82245ADAA}" type="pres">
      <dgm:prSet presAssocID="{676B3B74-EE78-409F-9F4A-51DABD12DF29}" presName="parentText" presStyleLbl="node1" presStyleIdx="0" presStyleCnt="7">
        <dgm:presLayoutVars>
          <dgm:chMax val="0"/>
          <dgm:bulletEnabled val="1"/>
        </dgm:presLayoutVars>
      </dgm:prSet>
      <dgm:spPr/>
    </dgm:pt>
    <dgm:pt modelId="{D9D743A5-F0BE-448E-A7D0-8EC2D3BC9453}" type="pres">
      <dgm:prSet presAssocID="{F0867418-FF94-41FA-85BD-10CE4CBBB263}" presName="spacer" presStyleCnt="0"/>
      <dgm:spPr/>
    </dgm:pt>
    <dgm:pt modelId="{8BBA3091-41FD-4B57-AFBE-03127362DA60}" type="pres">
      <dgm:prSet presAssocID="{8C3EE381-3A6C-46FF-8147-887E1DEE8306}" presName="parentText" presStyleLbl="node1" presStyleIdx="1" presStyleCnt="7">
        <dgm:presLayoutVars>
          <dgm:chMax val="0"/>
          <dgm:bulletEnabled val="1"/>
        </dgm:presLayoutVars>
      </dgm:prSet>
      <dgm:spPr/>
    </dgm:pt>
    <dgm:pt modelId="{9554F0F1-DF85-4787-B1D3-894B490AEBFF}" type="pres">
      <dgm:prSet presAssocID="{5F30F691-C051-4F21-90E0-530DAF621B19}" presName="spacer" presStyleCnt="0"/>
      <dgm:spPr/>
    </dgm:pt>
    <dgm:pt modelId="{54640E4A-8DE8-4740-9258-4244C3303E52}" type="pres">
      <dgm:prSet presAssocID="{252B7F8A-5382-444E-8C9A-20569C7ADCE2}" presName="parentText" presStyleLbl="node1" presStyleIdx="2" presStyleCnt="7">
        <dgm:presLayoutVars>
          <dgm:chMax val="0"/>
          <dgm:bulletEnabled val="1"/>
        </dgm:presLayoutVars>
      </dgm:prSet>
      <dgm:spPr/>
    </dgm:pt>
    <dgm:pt modelId="{BD5E8BB4-D952-4AC4-A407-7D87186F9F72}" type="pres">
      <dgm:prSet presAssocID="{01B1823F-9D29-4C14-AB9C-595DFD429E72}" presName="spacer" presStyleCnt="0"/>
      <dgm:spPr/>
    </dgm:pt>
    <dgm:pt modelId="{68322DB7-1905-487D-A7CB-7922A8225A83}" type="pres">
      <dgm:prSet presAssocID="{378A8DF4-4E79-4271-8065-AF50F7D69BE3}" presName="parentText" presStyleLbl="node1" presStyleIdx="3" presStyleCnt="7">
        <dgm:presLayoutVars>
          <dgm:chMax val="0"/>
          <dgm:bulletEnabled val="1"/>
        </dgm:presLayoutVars>
      </dgm:prSet>
      <dgm:spPr/>
    </dgm:pt>
    <dgm:pt modelId="{D33C1E38-5D09-4806-BEC9-F7845389F525}" type="pres">
      <dgm:prSet presAssocID="{5983C6FE-5A5D-40B6-A113-B789A67A6CCC}" presName="spacer" presStyleCnt="0"/>
      <dgm:spPr/>
    </dgm:pt>
    <dgm:pt modelId="{57C1E48D-0A14-4116-83E4-43B7C3CDBA60}" type="pres">
      <dgm:prSet presAssocID="{046F3030-5A05-4CCE-84C7-089F3459B396}" presName="parentText" presStyleLbl="node1" presStyleIdx="4" presStyleCnt="7">
        <dgm:presLayoutVars>
          <dgm:chMax val="0"/>
          <dgm:bulletEnabled val="1"/>
        </dgm:presLayoutVars>
      </dgm:prSet>
      <dgm:spPr/>
    </dgm:pt>
    <dgm:pt modelId="{8B3AE6E2-F767-431C-94AB-B20FB45B61B7}" type="pres">
      <dgm:prSet presAssocID="{744EB5E4-4B19-40E3-956D-2884B167C49E}" presName="spacer" presStyleCnt="0"/>
      <dgm:spPr/>
    </dgm:pt>
    <dgm:pt modelId="{20FE184A-4B55-49C8-9CA5-422E224622A0}" type="pres">
      <dgm:prSet presAssocID="{08134104-41A7-4B36-A4CD-EDD42DE89E54}" presName="parentText" presStyleLbl="node1" presStyleIdx="5" presStyleCnt="7">
        <dgm:presLayoutVars>
          <dgm:chMax val="0"/>
          <dgm:bulletEnabled val="1"/>
        </dgm:presLayoutVars>
      </dgm:prSet>
      <dgm:spPr/>
    </dgm:pt>
    <dgm:pt modelId="{AC07CBEC-F012-4E57-89FA-40D964034A1B}" type="pres">
      <dgm:prSet presAssocID="{692E5508-F7B9-49BA-9984-56CE49E021B7}" presName="spacer" presStyleCnt="0"/>
      <dgm:spPr/>
    </dgm:pt>
    <dgm:pt modelId="{561F71BB-71F3-429B-BC64-B86A42C76462}" type="pres">
      <dgm:prSet presAssocID="{218A33CA-BBC1-4329-B779-0D2DD16E95FF}" presName="parentText" presStyleLbl="node1" presStyleIdx="6" presStyleCnt="7">
        <dgm:presLayoutVars>
          <dgm:chMax val="0"/>
          <dgm:bulletEnabled val="1"/>
        </dgm:presLayoutVars>
      </dgm:prSet>
      <dgm:spPr/>
    </dgm:pt>
  </dgm:ptLst>
  <dgm:cxnLst>
    <dgm:cxn modelId="{54C57309-3356-4949-BDD4-57767AB01004}" srcId="{5C6F8043-9D02-4BE3-AC84-03E03D2CE06C}" destId="{676B3B74-EE78-409F-9F4A-51DABD12DF29}" srcOrd="0" destOrd="0" parTransId="{25E2CFC7-B63E-45F4-B29F-0CCF22EDC488}" sibTransId="{F0867418-FF94-41FA-85BD-10CE4CBBB263}"/>
    <dgm:cxn modelId="{8E5AE00F-F5AA-4FF4-8E1C-D32B7EA9B0D9}" type="presOf" srcId="{08134104-41A7-4B36-A4CD-EDD42DE89E54}" destId="{20FE184A-4B55-49C8-9CA5-422E224622A0}" srcOrd="0" destOrd="0" presId="urn:microsoft.com/office/officeart/2005/8/layout/vList2"/>
    <dgm:cxn modelId="{BCBB2A31-A6B6-43AC-8AA0-4FACC1526C36}" srcId="{5C6F8043-9D02-4BE3-AC84-03E03D2CE06C}" destId="{08134104-41A7-4B36-A4CD-EDD42DE89E54}" srcOrd="5" destOrd="0" parTransId="{B9932324-A897-4A72-AD74-13D2922F1503}" sibTransId="{692E5508-F7B9-49BA-9984-56CE49E021B7}"/>
    <dgm:cxn modelId="{F9F0CD36-A77A-4293-9FA8-3633C5B6860A}" srcId="{5C6F8043-9D02-4BE3-AC84-03E03D2CE06C}" destId="{218A33CA-BBC1-4329-B779-0D2DD16E95FF}" srcOrd="6" destOrd="0" parTransId="{2FBB122A-B8CB-4B34-892F-0E956D241830}" sibTransId="{1452B7FA-D66D-4088-9901-FDEC17D9ED74}"/>
    <dgm:cxn modelId="{6AC76260-2C34-4F04-9DCF-63CD1724C087}" srcId="{5C6F8043-9D02-4BE3-AC84-03E03D2CE06C}" destId="{252B7F8A-5382-444E-8C9A-20569C7ADCE2}" srcOrd="2" destOrd="0" parTransId="{DE75794B-723C-4C81-8566-6FD91312CEE6}" sibTransId="{01B1823F-9D29-4C14-AB9C-595DFD429E72}"/>
    <dgm:cxn modelId="{56E6EB75-59F2-4359-8DC9-5DEB50E47B91}" type="presOf" srcId="{252B7F8A-5382-444E-8C9A-20569C7ADCE2}" destId="{54640E4A-8DE8-4740-9258-4244C3303E52}" srcOrd="0" destOrd="0" presId="urn:microsoft.com/office/officeart/2005/8/layout/vList2"/>
    <dgm:cxn modelId="{14016B56-448E-473F-9821-CA0569888F11}" srcId="{5C6F8043-9D02-4BE3-AC84-03E03D2CE06C}" destId="{8C3EE381-3A6C-46FF-8147-887E1DEE8306}" srcOrd="1" destOrd="0" parTransId="{DEE63FA2-A154-4F33-B96B-07A6A7BBB29F}" sibTransId="{5F30F691-C051-4F21-90E0-530DAF621B19}"/>
    <dgm:cxn modelId="{645AF580-FFEA-4FE2-B32A-4272807E2FC5}" type="presOf" srcId="{218A33CA-BBC1-4329-B779-0D2DD16E95FF}" destId="{561F71BB-71F3-429B-BC64-B86A42C76462}" srcOrd="0" destOrd="0" presId="urn:microsoft.com/office/officeart/2005/8/layout/vList2"/>
    <dgm:cxn modelId="{ACB8AE83-91BC-4C4C-8C31-747596A02851}" type="presOf" srcId="{5C6F8043-9D02-4BE3-AC84-03E03D2CE06C}" destId="{0F01F473-20F3-4E36-9000-40A5473A866F}" srcOrd="0" destOrd="0" presId="urn:microsoft.com/office/officeart/2005/8/layout/vList2"/>
    <dgm:cxn modelId="{1223AEB7-9244-41CA-8C9F-8D2785388A38}" srcId="{5C6F8043-9D02-4BE3-AC84-03E03D2CE06C}" destId="{046F3030-5A05-4CCE-84C7-089F3459B396}" srcOrd="4" destOrd="0" parTransId="{49EAD90A-6CF4-4309-ACB2-79216DE52CF4}" sibTransId="{744EB5E4-4B19-40E3-956D-2884B167C49E}"/>
    <dgm:cxn modelId="{A22575C1-86F8-41C9-A165-733AA8CD7C13}" srcId="{5C6F8043-9D02-4BE3-AC84-03E03D2CE06C}" destId="{378A8DF4-4E79-4271-8065-AF50F7D69BE3}" srcOrd="3" destOrd="0" parTransId="{6F2DD807-CE43-4E5D-9FFC-941032A83663}" sibTransId="{5983C6FE-5A5D-40B6-A113-B789A67A6CCC}"/>
    <dgm:cxn modelId="{0BAF7AC9-5827-4A1E-BC0A-697A5023FA94}" type="presOf" srcId="{378A8DF4-4E79-4271-8065-AF50F7D69BE3}" destId="{68322DB7-1905-487D-A7CB-7922A8225A83}" srcOrd="0" destOrd="0" presId="urn:microsoft.com/office/officeart/2005/8/layout/vList2"/>
    <dgm:cxn modelId="{DB8488D6-294E-4AA3-9B7D-733176D3EF90}" type="presOf" srcId="{676B3B74-EE78-409F-9F4A-51DABD12DF29}" destId="{106DD2F5-BC8D-4625-A1F4-19B82245ADAA}" srcOrd="0" destOrd="0" presId="urn:microsoft.com/office/officeart/2005/8/layout/vList2"/>
    <dgm:cxn modelId="{42DFFAFD-18EB-4AE5-8E89-9CC7FBEBF2D8}" type="presOf" srcId="{046F3030-5A05-4CCE-84C7-089F3459B396}" destId="{57C1E48D-0A14-4116-83E4-43B7C3CDBA60}" srcOrd="0" destOrd="0" presId="urn:microsoft.com/office/officeart/2005/8/layout/vList2"/>
    <dgm:cxn modelId="{87B119FF-61CD-4A9F-85FB-CB94989D2BEC}" type="presOf" srcId="{8C3EE381-3A6C-46FF-8147-887E1DEE8306}" destId="{8BBA3091-41FD-4B57-AFBE-03127362DA60}" srcOrd="0" destOrd="0" presId="urn:microsoft.com/office/officeart/2005/8/layout/vList2"/>
    <dgm:cxn modelId="{BAA757EB-6F0C-4319-84F6-F0F549189FE7}" type="presParOf" srcId="{0F01F473-20F3-4E36-9000-40A5473A866F}" destId="{106DD2F5-BC8D-4625-A1F4-19B82245ADAA}" srcOrd="0" destOrd="0" presId="urn:microsoft.com/office/officeart/2005/8/layout/vList2"/>
    <dgm:cxn modelId="{BB6CFEF2-FDCA-427F-9391-61A43B557DBC}" type="presParOf" srcId="{0F01F473-20F3-4E36-9000-40A5473A866F}" destId="{D9D743A5-F0BE-448E-A7D0-8EC2D3BC9453}" srcOrd="1" destOrd="0" presId="urn:microsoft.com/office/officeart/2005/8/layout/vList2"/>
    <dgm:cxn modelId="{A3C1683A-0D72-41EC-9197-275C02707DB6}" type="presParOf" srcId="{0F01F473-20F3-4E36-9000-40A5473A866F}" destId="{8BBA3091-41FD-4B57-AFBE-03127362DA60}" srcOrd="2" destOrd="0" presId="urn:microsoft.com/office/officeart/2005/8/layout/vList2"/>
    <dgm:cxn modelId="{1CD2BF37-4FE2-417D-AE59-F495431F32E3}" type="presParOf" srcId="{0F01F473-20F3-4E36-9000-40A5473A866F}" destId="{9554F0F1-DF85-4787-B1D3-894B490AEBFF}" srcOrd="3" destOrd="0" presId="urn:microsoft.com/office/officeart/2005/8/layout/vList2"/>
    <dgm:cxn modelId="{3FCABE24-F06E-4BE4-BF56-8235BBB6C98C}" type="presParOf" srcId="{0F01F473-20F3-4E36-9000-40A5473A866F}" destId="{54640E4A-8DE8-4740-9258-4244C3303E52}" srcOrd="4" destOrd="0" presId="urn:microsoft.com/office/officeart/2005/8/layout/vList2"/>
    <dgm:cxn modelId="{0E3FDBFB-A537-425A-89AA-0F6538F50314}" type="presParOf" srcId="{0F01F473-20F3-4E36-9000-40A5473A866F}" destId="{BD5E8BB4-D952-4AC4-A407-7D87186F9F72}" srcOrd="5" destOrd="0" presId="urn:microsoft.com/office/officeart/2005/8/layout/vList2"/>
    <dgm:cxn modelId="{5397A616-B91F-4FD5-B50D-680F59BEC703}" type="presParOf" srcId="{0F01F473-20F3-4E36-9000-40A5473A866F}" destId="{68322DB7-1905-487D-A7CB-7922A8225A83}" srcOrd="6" destOrd="0" presId="urn:microsoft.com/office/officeart/2005/8/layout/vList2"/>
    <dgm:cxn modelId="{3084682F-D128-4E5F-BA7C-DB60735BE668}" type="presParOf" srcId="{0F01F473-20F3-4E36-9000-40A5473A866F}" destId="{D33C1E38-5D09-4806-BEC9-F7845389F525}" srcOrd="7" destOrd="0" presId="urn:microsoft.com/office/officeart/2005/8/layout/vList2"/>
    <dgm:cxn modelId="{59AA8771-4495-459A-8893-D8EEC3FFEEB5}" type="presParOf" srcId="{0F01F473-20F3-4E36-9000-40A5473A866F}" destId="{57C1E48D-0A14-4116-83E4-43B7C3CDBA60}" srcOrd="8" destOrd="0" presId="urn:microsoft.com/office/officeart/2005/8/layout/vList2"/>
    <dgm:cxn modelId="{47CFAA2F-C243-48F4-AE0F-891D889074DA}" type="presParOf" srcId="{0F01F473-20F3-4E36-9000-40A5473A866F}" destId="{8B3AE6E2-F767-431C-94AB-B20FB45B61B7}" srcOrd="9" destOrd="0" presId="urn:microsoft.com/office/officeart/2005/8/layout/vList2"/>
    <dgm:cxn modelId="{F688AE26-A6FB-4F91-8214-9E42B4196970}" type="presParOf" srcId="{0F01F473-20F3-4E36-9000-40A5473A866F}" destId="{20FE184A-4B55-49C8-9CA5-422E224622A0}" srcOrd="10" destOrd="0" presId="urn:microsoft.com/office/officeart/2005/8/layout/vList2"/>
    <dgm:cxn modelId="{F6BFD1A7-184B-4F1D-A7F0-73E3DA17B3E6}" type="presParOf" srcId="{0F01F473-20F3-4E36-9000-40A5473A866F}" destId="{AC07CBEC-F012-4E57-89FA-40D964034A1B}" srcOrd="11" destOrd="0" presId="urn:microsoft.com/office/officeart/2005/8/layout/vList2"/>
    <dgm:cxn modelId="{A260242A-3B5F-4E93-89A1-763B3A0E0BDA}" type="presParOf" srcId="{0F01F473-20F3-4E36-9000-40A5473A866F}" destId="{561F71BB-71F3-429B-BC64-B86A42C76462}" srcOrd="1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4806DF5-B758-48B3-8226-EEBB19AEADB5}" type="doc">
      <dgm:prSet loTypeId="urn:microsoft.com/office/officeart/2005/8/layout/vList2" loCatId="list" qsTypeId="urn:microsoft.com/office/officeart/2005/8/quickstyle/simple4" qsCatId="simple" csTypeId="urn:microsoft.com/office/officeart/2005/8/colors/colorful2" csCatId="colorful" phldr="1"/>
      <dgm:spPr/>
    </dgm:pt>
    <dgm:pt modelId="{6862D439-815E-4E52-AC5C-625D1D5533FD}">
      <dgm:prSet phldrT="[Text]"/>
      <dgm:spPr/>
      <dgm:t>
        <a:bodyPr/>
        <a:lstStyle/>
        <a:p>
          <a:r>
            <a:rPr lang="en-US"/>
            <a:t>Topic</a:t>
          </a:r>
        </a:p>
      </dgm:t>
    </dgm:pt>
    <dgm:pt modelId="{BEC49E63-1999-49ED-B5EE-C197BF629B80}" type="parTrans" cxnId="{2A789E45-C950-434D-B9DC-5EC93543C4F2}">
      <dgm:prSet/>
      <dgm:spPr/>
      <dgm:t>
        <a:bodyPr/>
        <a:lstStyle/>
        <a:p>
          <a:endParaRPr lang="en-US"/>
        </a:p>
      </dgm:t>
    </dgm:pt>
    <dgm:pt modelId="{E7512716-022F-4D23-9107-9197FDDE7BFF}" type="sibTrans" cxnId="{2A789E45-C950-434D-B9DC-5EC93543C4F2}">
      <dgm:prSet/>
      <dgm:spPr/>
      <dgm:t>
        <a:bodyPr/>
        <a:lstStyle/>
        <a:p>
          <a:endParaRPr lang="en-US"/>
        </a:p>
      </dgm:t>
    </dgm:pt>
    <dgm:pt modelId="{1F722515-78FF-4782-B96D-46B4C1AFB6DA}">
      <dgm:prSet phldrT="[Text]"/>
      <dgm:spPr/>
      <dgm:t>
        <a:bodyPr/>
        <a:lstStyle/>
        <a:p>
          <a:r>
            <a:rPr lang="en-US"/>
            <a:t>Opinion</a:t>
          </a:r>
        </a:p>
      </dgm:t>
    </dgm:pt>
    <dgm:pt modelId="{3B479063-D7EB-4388-BD9C-2A8FCB105A9F}" type="parTrans" cxnId="{F1E65B98-18BD-4463-A4BE-390CBE3F4DF8}">
      <dgm:prSet/>
      <dgm:spPr/>
      <dgm:t>
        <a:bodyPr/>
        <a:lstStyle/>
        <a:p>
          <a:endParaRPr lang="en-US"/>
        </a:p>
      </dgm:t>
    </dgm:pt>
    <dgm:pt modelId="{03D6486E-3318-4B3C-880D-1CA76108F863}" type="sibTrans" cxnId="{F1E65B98-18BD-4463-A4BE-390CBE3F4DF8}">
      <dgm:prSet/>
      <dgm:spPr/>
      <dgm:t>
        <a:bodyPr/>
        <a:lstStyle/>
        <a:p>
          <a:endParaRPr lang="en-US"/>
        </a:p>
      </dgm:t>
    </dgm:pt>
    <dgm:pt modelId="{B3545FED-C6AA-4EB4-93DF-B11B1A36808C}">
      <dgm:prSet/>
      <dgm:spPr/>
      <dgm:t>
        <a:bodyPr/>
        <a:lstStyle/>
        <a:p>
          <a:r>
            <a:rPr lang="en-US"/>
            <a:t>3 Reasons</a:t>
          </a:r>
        </a:p>
      </dgm:t>
    </dgm:pt>
    <dgm:pt modelId="{A4A9F3D1-8289-42BC-971D-FD4BFF6DE110}" type="parTrans" cxnId="{879B6E63-B71F-4AEF-9F5B-8DA32003652D}">
      <dgm:prSet/>
      <dgm:spPr/>
      <dgm:t>
        <a:bodyPr/>
        <a:lstStyle/>
        <a:p>
          <a:endParaRPr lang="en-US"/>
        </a:p>
      </dgm:t>
    </dgm:pt>
    <dgm:pt modelId="{5C5B1604-FD14-46E1-9CF7-CA570CF2222A}" type="sibTrans" cxnId="{879B6E63-B71F-4AEF-9F5B-8DA32003652D}">
      <dgm:prSet/>
      <dgm:spPr/>
      <dgm:t>
        <a:bodyPr/>
        <a:lstStyle/>
        <a:p>
          <a:endParaRPr lang="en-US"/>
        </a:p>
      </dgm:t>
    </dgm:pt>
    <dgm:pt modelId="{9D7B8FAD-43F6-4F69-95BE-5CA52D2274EB}" type="pres">
      <dgm:prSet presAssocID="{14806DF5-B758-48B3-8226-EEBB19AEADB5}" presName="linear" presStyleCnt="0">
        <dgm:presLayoutVars>
          <dgm:animLvl val="lvl"/>
          <dgm:resizeHandles val="exact"/>
        </dgm:presLayoutVars>
      </dgm:prSet>
      <dgm:spPr/>
    </dgm:pt>
    <dgm:pt modelId="{CAD40391-BDA8-4947-86AA-0FA6A36E58AB}" type="pres">
      <dgm:prSet presAssocID="{6862D439-815E-4E52-AC5C-625D1D5533FD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E1548D68-D2A5-4216-8B55-F3F17C389E1E}" type="pres">
      <dgm:prSet presAssocID="{E7512716-022F-4D23-9107-9197FDDE7BFF}" presName="spacer" presStyleCnt="0"/>
      <dgm:spPr/>
    </dgm:pt>
    <dgm:pt modelId="{08BA89AE-F9E7-4460-8CC1-27C8FFC46BB6}" type="pres">
      <dgm:prSet presAssocID="{1F722515-78FF-4782-B96D-46B4C1AFB6DA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19140789-22F3-4C2F-A14F-B21AF8C674AC}" type="pres">
      <dgm:prSet presAssocID="{03D6486E-3318-4B3C-880D-1CA76108F863}" presName="spacer" presStyleCnt="0"/>
      <dgm:spPr/>
    </dgm:pt>
    <dgm:pt modelId="{BA279237-709C-4BF3-AFBF-A1B6444C8C20}" type="pres">
      <dgm:prSet presAssocID="{B3545FED-C6AA-4EB4-93DF-B11B1A36808C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6C9D8605-F451-4E66-AD65-4D1DE911DC12}" type="presOf" srcId="{B3545FED-C6AA-4EB4-93DF-B11B1A36808C}" destId="{BA279237-709C-4BF3-AFBF-A1B6444C8C20}" srcOrd="0" destOrd="0" presId="urn:microsoft.com/office/officeart/2005/8/layout/vList2"/>
    <dgm:cxn modelId="{A5F9B714-F954-4A46-84AA-5DC1A502CB04}" type="presOf" srcId="{14806DF5-B758-48B3-8226-EEBB19AEADB5}" destId="{9D7B8FAD-43F6-4F69-95BE-5CA52D2274EB}" srcOrd="0" destOrd="0" presId="urn:microsoft.com/office/officeart/2005/8/layout/vList2"/>
    <dgm:cxn modelId="{879B6E63-B71F-4AEF-9F5B-8DA32003652D}" srcId="{14806DF5-B758-48B3-8226-EEBB19AEADB5}" destId="{B3545FED-C6AA-4EB4-93DF-B11B1A36808C}" srcOrd="2" destOrd="0" parTransId="{A4A9F3D1-8289-42BC-971D-FD4BFF6DE110}" sibTransId="{5C5B1604-FD14-46E1-9CF7-CA570CF2222A}"/>
    <dgm:cxn modelId="{2A789E45-C950-434D-B9DC-5EC93543C4F2}" srcId="{14806DF5-B758-48B3-8226-EEBB19AEADB5}" destId="{6862D439-815E-4E52-AC5C-625D1D5533FD}" srcOrd="0" destOrd="0" parTransId="{BEC49E63-1999-49ED-B5EE-C197BF629B80}" sibTransId="{E7512716-022F-4D23-9107-9197FDDE7BFF}"/>
    <dgm:cxn modelId="{F1E65B98-18BD-4463-A4BE-390CBE3F4DF8}" srcId="{14806DF5-B758-48B3-8226-EEBB19AEADB5}" destId="{1F722515-78FF-4782-B96D-46B4C1AFB6DA}" srcOrd="1" destOrd="0" parTransId="{3B479063-D7EB-4388-BD9C-2A8FCB105A9F}" sibTransId="{03D6486E-3318-4B3C-880D-1CA76108F863}"/>
    <dgm:cxn modelId="{8D86DABF-3ABB-4AA6-9933-717EB83F0AAA}" type="presOf" srcId="{1F722515-78FF-4782-B96D-46B4C1AFB6DA}" destId="{08BA89AE-F9E7-4460-8CC1-27C8FFC46BB6}" srcOrd="0" destOrd="0" presId="urn:microsoft.com/office/officeart/2005/8/layout/vList2"/>
    <dgm:cxn modelId="{AE3570C7-25F2-4AEA-9A42-F2D3BC08743B}" type="presOf" srcId="{6862D439-815E-4E52-AC5C-625D1D5533FD}" destId="{CAD40391-BDA8-4947-86AA-0FA6A36E58AB}" srcOrd="0" destOrd="0" presId="urn:microsoft.com/office/officeart/2005/8/layout/vList2"/>
    <dgm:cxn modelId="{FFFAE667-597F-4D73-940C-78EC9FFE60CD}" type="presParOf" srcId="{9D7B8FAD-43F6-4F69-95BE-5CA52D2274EB}" destId="{CAD40391-BDA8-4947-86AA-0FA6A36E58AB}" srcOrd="0" destOrd="0" presId="urn:microsoft.com/office/officeart/2005/8/layout/vList2"/>
    <dgm:cxn modelId="{38E66268-A35B-4EF1-A413-131831DBA559}" type="presParOf" srcId="{9D7B8FAD-43F6-4F69-95BE-5CA52D2274EB}" destId="{E1548D68-D2A5-4216-8B55-F3F17C389E1E}" srcOrd="1" destOrd="0" presId="urn:microsoft.com/office/officeart/2005/8/layout/vList2"/>
    <dgm:cxn modelId="{DB6F4500-FA61-4152-8F3C-CB11DBC40A64}" type="presParOf" srcId="{9D7B8FAD-43F6-4F69-95BE-5CA52D2274EB}" destId="{08BA89AE-F9E7-4460-8CC1-27C8FFC46BB6}" srcOrd="2" destOrd="0" presId="urn:microsoft.com/office/officeart/2005/8/layout/vList2"/>
    <dgm:cxn modelId="{398EFC92-4E7F-4CD7-85D5-C1CA86A0CCBC}" type="presParOf" srcId="{9D7B8FAD-43F6-4F69-95BE-5CA52D2274EB}" destId="{19140789-22F3-4C2F-A14F-B21AF8C674AC}" srcOrd="3" destOrd="0" presId="urn:microsoft.com/office/officeart/2005/8/layout/vList2"/>
    <dgm:cxn modelId="{101B9F28-D234-4C4E-8CA4-617CA6B5A123}" type="presParOf" srcId="{9D7B8FAD-43F6-4F69-95BE-5CA52D2274EB}" destId="{BA279237-709C-4BF3-AFBF-A1B6444C8C20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2C35803-6CE6-40E2-A134-4A2A366A53B2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2" csCatId="colorful" phldr="1"/>
      <dgm:spPr/>
      <dgm:t>
        <a:bodyPr/>
        <a:lstStyle/>
        <a:p>
          <a:endParaRPr lang="en-US"/>
        </a:p>
      </dgm:t>
    </dgm:pt>
    <dgm:pt modelId="{6AF9B8CD-E629-49C5-8543-8DAACEF7727A}">
      <dgm:prSet phldrT="[Text]"/>
      <dgm:spPr/>
      <dgm:t>
        <a:bodyPr/>
        <a:lstStyle/>
        <a:p>
          <a:pPr>
            <a:lnSpc>
              <a:spcPct val="100000"/>
            </a:lnSpc>
          </a:pPr>
          <a:r>
            <a:rPr lang="en-US"/>
            <a:t>To announce the topic to the reader</a:t>
          </a:r>
        </a:p>
      </dgm:t>
    </dgm:pt>
    <dgm:pt modelId="{B23C5415-BF57-4873-A559-307C756FA103}" type="parTrans" cxnId="{93D79FFB-C02F-4C1D-ACF8-B2CF214396AB}">
      <dgm:prSet/>
      <dgm:spPr/>
      <dgm:t>
        <a:bodyPr/>
        <a:lstStyle/>
        <a:p>
          <a:endParaRPr lang="en-US"/>
        </a:p>
      </dgm:t>
    </dgm:pt>
    <dgm:pt modelId="{109C06A2-68B0-4A92-8750-0E070D310A57}" type="sibTrans" cxnId="{93D79FFB-C02F-4C1D-ACF8-B2CF214396AB}">
      <dgm:prSet/>
      <dgm:spPr/>
      <dgm:t>
        <a:bodyPr/>
        <a:lstStyle/>
        <a:p>
          <a:endParaRPr lang="en-US"/>
        </a:p>
      </dgm:t>
    </dgm:pt>
    <dgm:pt modelId="{855FD275-1D3E-4BAA-82B1-842F532B5C34}">
      <dgm:prSet phldrT="[Text]"/>
      <dgm:spPr/>
      <dgm:t>
        <a:bodyPr/>
        <a:lstStyle/>
        <a:p>
          <a:pPr>
            <a:lnSpc>
              <a:spcPct val="100000"/>
            </a:lnSpc>
          </a:pPr>
          <a:r>
            <a:rPr lang="en-US"/>
            <a:t>To reflect a judgment about the topic</a:t>
          </a:r>
        </a:p>
      </dgm:t>
    </dgm:pt>
    <dgm:pt modelId="{7672D2F0-2372-49E4-92D0-C12A644FB625}" type="parTrans" cxnId="{0313B738-EDD1-476C-9478-73B05BFB7D3B}">
      <dgm:prSet/>
      <dgm:spPr/>
      <dgm:t>
        <a:bodyPr/>
        <a:lstStyle/>
        <a:p>
          <a:endParaRPr lang="en-US"/>
        </a:p>
      </dgm:t>
    </dgm:pt>
    <dgm:pt modelId="{3B0A5423-F063-428B-B14E-0609C0439565}" type="sibTrans" cxnId="{0313B738-EDD1-476C-9478-73B05BFB7D3B}">
      <dgm:prSet/>
      <dgm:spPr/>
      <dgm:t>
        <a:bodyPr/>
        <a:lstStyle/>
        <a:p>
          <a:endParaRPr lang="en-US"/>
        </a:p>
      </dgm:t>
    </dgm:pt>
    <dgm:pt modelId="{190CA892-7336-4285-895B-82729AA3EE48}">
      <dgm:prSet phldrT="[Text]"/>
      <dgm:spPr/>
      <dgm:t>
        <a:bodyPr/>
        <a:lstStyle/>
        <a:p>
          <a:pPr>
            <a:lnSpc>
              <a:spcPct val="100000"/>
            </a:lnSpc>
          </a:pPr>
          <a:r>
            <a:rPr lang="en-US"/>
            <a:t>To provide the reader with a blueprint of what is to come in the paper</a:t>
          </a:r>
        </a:p>
      </dgm:t>
    </dgm:pt>
    <dgm:pt modelId="{8FAA8715-A429-4F16-AB6E-DE67D191E721}" type="parTrans" cxnId="{1982E871-227B-4745-ADA7-F29989564EEF}">
      <dgm:prSet/>
      <dgm:spPr/>
      <dgm:t>
        <a:bodyPr/>
        <a:lstStyle/>
        <a:p>
          <a:endParaRPr lang="en-US"/>
        </a:p>
      </dgm:t>
    </dgm:pt>
    <dgm:pt modelId="{9902D72A-BBDD-4081-BB4F-FC5996B0D42D}" type="sibTrans" cxnId="{1982E871-227B-4745-ADA7-F29989564EEF}">
      <dgm:prSet/>
      <dgm:spPr/>
      <dgm:t>
        <a:bodyPr/>
        <a:lstStyle/>
        <a:p>
          <a:endParaRPr lang="en-US"/>
        </a:p>
      </dgm:t>
    </dgm:pt>
    <dgm:pt modelId="{83A0449A-E648-4F3A-B590-F66C515A48D5}" type="pres">
      <dgm:prSet presAssocID="{D2C35803-6CE6-40E2-A134-4A2A366A53B2}" presName="root" presStyleCnt="0">
        <dgm:presLayoutVars>
          <dgm:dir/>
          <dgm:resizeHandles val="exact"/>
        </dgm:presLayoutVars>
      </dgm:prSet>
      <dgm:spPr/>
    </dgm:pt>
    <dgm:pt modelId="{21DAD525-E26F-4FF5-93F5-F74F23B57630}" type="pres">
      <dgm:prSet presAssocID="{6AF9B8CD-E629-49C5-8543-8DAACEF7727A}" presName="compNode" presStyleCnt="0"/>
      <dgm:spPr/>
    </dgm:pt>
    <dgm:pt modelId="{6A233B12-A3B2-46B5-81FB-6923836D885C}" type="pres">
      <dgm:prSet presAssocID="{6AF9B8CD-E629-49C5-8543-8DAACEF7727A}" presName="bgRect" presStyleLbl="bgShp" presStyleIdx="0" presStyleCnt="3"/>
      <dgm:spPr/>
    </dgm:pt>
    <dgm:pt modelId="{666362CB-3B92-4016-A1AC-7151FE242D1F}" type="pres">
      <dgm:prSet presAssocID="{6AF9B8CD-E629-49C5-8543-8DAACEF7727A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egaphone"/>
        </a:ext>
      </dgm:extLst>
    </dgm:pt>
    <dgm:pt modelId="{BAAC1A69-858D-40F2-AFCF-00606C7CD267}" type="pres">
      <dgm:prSet presAssocID="{6AF9B8CD-E629-49C5-8543-8DAACEF7727A}" presName="spaceRect" presStyleCnt="0"/>
      <dgm:spPr/>
    </dgm:pt>
    <dgm:pt modelId="{B454F961-C080-4775-A034-642D12ACE484}" type="pres">
      <dgm:prSet presAssocID="{6AF9B8CD-E629-49C5-8543-8DAACEF7727A}" presName="parTx" presStyleLbl="revTx" presStyleIdx="0" presStyleCnt="3">
        <dgm:presLayoutVars>
          <dgm:chMax val="0"/>
          <dgm:chPref val="0"/>
        </dgm:presLayoutVars>
      </dgm:prSet>
      <dgm:spPr/>
    </dgm:pt>
    <dgm:pt modelId="{9F1DCF6A-9D81-4F3E-9043-6CB689871A51}" type="pres">
      <dgm:prSet presAssocID="{109C06A2-68B0-4A92-8750-0E070D310A57}" presName="sibTrans" presStyleCnt="0"/>
      <dgm:spPr/>
    </dgm:pt>
    <dgm:pt modelId="{BC974DF9-CEB5-4460-93B1-15D9510361F7}" type="pres">
      <dgm:prSet presAssocID="{855FD275-1D3E-4BAA-82B1-842F532B5C34}" presName="compNode" presStyleCnt="0"/>
      <dgm:spPr/>
    </dgm:pt>
    <dgm:pt modelId="{10DD56D8-D3D5-4057-A4F1-F98D3637F41A}" type="pres">
      <dgm:prSet presAssocID="{855FD275-1D3E-4BAA-82B1-842F532B5C34}" presName="bgRect" presStyleLbl="bgShp" presStyleIdx="1" presStyleCnt="3"/>
      <dgm:spPr/>
    </dgm:pt>
    <dgm:pt modelId="{75D164BB-D755-4D0F-8952-5A80C22FCD6C}" type="pres">
      <dgm:prSet presAssocID="{855FD275-1D3E-4BAA-82B1-842F532B5C34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ead with Gears"/>
        </a:ext>
      </dgm:extLst>
    </dgm:pt>
    <dgm:pt modelId="{DDC92719-291C-44A7-8C0F-AD5C77FA831E}" type="pres">
      <dgm:prSet presAssocID="{855FD275-1D3E-4BAA-82B1-842F532B5C34}" presName="spaceRect" presStyleCnt="0"/>
      <dgm:spPr/>
    </dgm:pt>
    <dgm:pt modelId="{1B5FF315-EE1E-42E2-A88C-6BDE19649ABA}" type="pres">
      <dgm:prSet presAssocID="{855FD275-1D3E-4BAA-82B1-842F532B5C34}" presName="parTx" presStyleLbl="revTx" presStyleIdx="1" presStyleCnt="3">
        <dgm:presLayoutVars>
          <dgm:chMax val="0"/>
          <dgm:chPref val="0"/>
        </dgm:presLayoutVars>
      </dgm:prSet>
      <dgm:spPr/>
    </dgm:pt>
    <dgm:pt modelId="{3EC9C00A-3ACC-4C02-A464-F4983EA8FB69}" type="pres">
      <dgm:prSet presAssocID="{3B0A5423-F063-428B-B14E-0609C0439565}" presName="sibTrans" presStyleCnt="0"/>
      <dgm:spPr/>
    </dgm:pt>
    <dgm:pt modelId="{786DBD48-AD71-4E30-93AA-0DB69C93B180}" type="pres">
      <dgm:prSet presAssocID="{190CA892-7336-4285-895B-82729AA3EE48}" presName="compNode" presStyleCnt="0"/>
      <dgm:spPr/>
    </dgm:pt>
    <dgm:pt modelId="{E31EFA3B-F49D-4E44-9643-0B5C3C9257C6}" type="pres">
      <dgm:prSet presAssocID="{190CA892-7336-4285-895B-82729AA3EE48}" presName="bgRect" presStyleLbl="bgShp" presStyleIdx="2" presStyleCnt="3"/>
      <dgm:spPr/>
    </dgm:pt>
    <dgm:pt modelId="{8423663F-C579-4F0F-954A-34A12F5465E0}" type="pres">
      <dgm:prSet presAssocID="{190CA892-7336-4285-895B-82729AA3EE48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Network"/>
        </a:ext>
      </dgm:extLst>
    </dgm:pt>
    <dgm:pt modelId="{6D275A1F-CDD2-464B-B202-69177A580023}" type="pres">
      <dgm:prSet presAssocID="{190CA892-7336-4285-895B-82729AA3EE48}" presName="spaceRect" presStyleCnt="0"/>
      <dgm:spPr/>
    </dgm:pt>
    <dgm:pt modelId="{441A44B3-799E-49D0-AB33-39D5A2C54230}" type="pres">
      <dgm:prSet presAssocID="{190CA892-7336-4285-895B-82729AA3EE48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22743920-F269-4121-8B7B-CA056B29303A}" type="presOf" srcId="{6AF9B8CD-E629-49C5-8543-8DAACEF7727A}" destId="{B454F961-C080-4775-A034-642D12ACE484}" srcOrd="0" destOrd="0" presId="urn:microsoft.com/office/officeart/2018/2/layout/IconVerticalSolidList"/>
    <dgm:cxn modelId="{427DD626-1A10-44EF-8CF7-C5CEDED4C9FF}" type="presOf" srcId="{855FD275-1D3E-4BAA-82B1-842F532B5C34}" destId="{1B5FF315-EE1E-42E2-A88C-6BDE19649ABA}" srcOrd="0" destOrd="0" presId="urn:microsoft.com/office/officeart/2018/2/layout/IconVerticalSolidList"/>
    <dgm:cxn modelId="{0313B738-EDD1-476C-9478-73B05BFB7D3B}" srcId="{D2C35803-6CE6-40E2-A134-4A2A366A53B2}" destId="{855FD275-1D3E-4BAA-82B1-842F532B5C34}" srcOrd="1" destOrd="0" parTransId="{7672D2F0-2372-49E4-92D0-C12A644FB625}" sibTransId="{3B0A5423-F063-428B-B14E-0609C0439565}"/>
    <dgm:cxn modelId="{1982E871-227B-4745-ADA7-F29989564EEF}" srcId="{D2C35803-6CE6-40E2-A134-4A2A366A53B2}" destId="{190CA892-7336-4285-895B-82729AA3EE48}" srcOrd="2" destOrd="0" parTransId="{8FAA8715-A429-4F16-AB6E-DE67D191E721}" sibTransId="{9902D72A-BBDD-4081-BB4F-FC5996B0D42D}"/>
    <dgm:cxn modelId="{44486FA9-CB93-4F36-8827-4FD2A87C029D}" type="presOf" srcId="{D2C35803-6CE6-40E2-A134-4A2A366A53B2}" destId="{83A0449A-E648-4F3A-B590-F66C515A48D5}" srcOrd="0" destOrd="0" presId="urn:microsoft.com/office/officeart/2018/2/layout/IconVerticalSolidList"/>
    <dgm:cxn modelId="{B84FA4E1-BDDB-454B-B27A-916E8DE4D41C}" type="presOf" srcId="{190CA892-7336-4285-895B-82729AA3EE48}" destId="{441A44B3-799E-49D0-AB33-39D5A2C54230}" srcOrd="0" destOrd="0" presId="urn:microsoft.com/office/officeart/2018/2/layout/IconVerticalSolidList"/>
    <dgm:cxn modelId="{93D79FFB-C02F-4C1D-ACF8-B2CF214396AB}" srcId="{D2C35803-6CE6-40E2-A134-4A2A366A53B2}" destId="{6AF9B8CD-E629-49C5-8543-8DAACEF7727A}" srcOrd="0" destOrd="0" parTransId="{B23C5415-BF57-4873-A559-307C756FA103}" sibTransId="{109C06A2-68B0-4A92-8750-0E070D310A57}"/>
    <dgm:cxn modelId="{57E5377E-CC09-4ECC-9ACC-819FCCABB883}" type="presParOf" srcId="{83A0449A-E648-4F3A-B590-F66C515A48D5}" destId="{21DAD525-E26F-4FF5-93F5-F74F23B57630}" srcOrd="0" destOrd="0" presId="urn:microsoft.com/office/officeart/2018/2/layout/IconVerticalSolidList"/>
    <dgm:cxn modelId="{72664751-9DB1-48E3-AC34-9EB5CD4DF11F}" type="presParOf" srcId="{21DAD525-E26F-4FF5-93F5-F74F23B57630}" destId="{6A233B12-A3B2-46B5-81FB-6923836D885C}" srcOrd="0" destOrd="0" presId="urn:microsoft.com/office/officeart/2018/2/layout/IconVerticalSolidList"/>
    <dgm:cxn modelId="{334753A5-D220-4C3B-88A5-81F455F9B630}" type="presParOf" srcId="{21DAD525-E26F-4FF5-93F5-F74F23B57630}" destId="{666362CB-3B92-4016-A1AC-7151FE242D1F}" srcOrd="1" destOrd="0" presId="urn:microsoft.com/office/officeart/2018/2/layout/IconVerticalSolidList"/>
    <dgm:cxn modelId="{9EAC7640-5B3F-45E7-A27A-B1891ED302F7}" type="presParOf" srcId="{21DAD525-E26F-4FF5-93F5-F74F23B57630}" destId="{BAAC1A69-858D-40F2-AFCF-00606C7CD267}" srcOrd="2" destOrd="0" presId="urn:microsoft.com/office/officeart/2018/2/layout/IconVerticalSolidList"/>
    <dgm:cxn modelId="{06FE7A8D-EF1A-4533-88C1-5A2CE7DDA40C}" type="presParOf" srcId="{21DAD525-E26F-4FF5-93F5-F74F23B57630}" destId="{B454F961-C080-4775-A034-642D12ACE484}" srcOrd="3" destOrd="0" presId="urn:microsoft.com/office/officeart/2018/2/layout/IconVerticalSolidList"/>
    <dgm:cxn modelId="{F1079AB9-A87A-41C8-90F8-F5E28454B099}" type="presParOf" srcId="{83A0449A-E648-4F3A-B590-F66C515A48D5}" destId="{9F1DCF6A-9D81-4F3E-9043-6CB689871A51}" srcOrd="1" destOrd="0" presId="urn:microsoft.com/office/officeart/2018/2/layout/IconVerticalSolidList"/>
    <dgm:cxn modelId="{A056B42C-0B72-407E-B767-F8FBDDB01421}" type="presParOf" srcId="{83A0449A-E648-4F3A-B590-F66C515A48D5}" destId="{BC974DF9-CEB5-4460-93B1-15D9510361F7}" srcOrd="2" destOrd="0" presId="urn:microsoft.com/office/officeart/2018/2/layout/IconVerticalSolidList"/>
    <dgm:cxn modelId="{7927BF2D-9085-4BBB-B821-F9EE1CE2AC6E}" type="presParOf" srcId="{BC974DF9-CEB5-4460-93B1-15D9510361F7}" destId="{10DD56D8-D3D5-4057-A4F1-F98D3637F41A}" srcOrd="0" destOrd="0" presId="urn:microsoft.com/office/officeart/2018/2/layout/IconVerticalSolidList"/>
    <dgm:cxn modelId="{BF751E99-B00C-406C-ACDC-350640E0460C}" type="presParOf" srcId="{BC974DF9-CEB5-4460-93B1-15D9510361F7}" destId="{75D164BB-D755-4D0F-8952-5A80C22FCD6C}" srcOrd="1" destOrd="0" presId="urn:microsoft.com/office/officeart/2018/2/layout/IconVerticalSolidList"/>
    <dgm:cxn modelId="{DBAC8C52-146A-4CF7-932B-3B50C43079F7}" type="presParOf" srcId="{BC974DF9-CEB5-4460-93B1-15D9510361F7}" destId="{DDC92719-291C-44A7-8C0F-AD5C77FA831E}" srcOrd="2" destOrd="0" presId="urn:microsoft.com/office/officeart/2018/2/layout/IconVerticalSolidList"/>
    <dgm:cxn modelId="{44AF2095-10D9-4BCC-AF7B-C2299A9B50BF}" type="presParOf" srcId="{BC974DF9-CEB5-4460-93B1-15D9510361F7}" destId="{1B5FF315-EE1E-42E2-A88C-6BDE19649ABA}" srcOrd="3" destOrd="0" presId="urn:microsoft.com/office/officeart/2018/2/layout/IconVerticalSolidList"/>
    <dgm:cxn modelId="{25990FAD-B939-4D4B-A8D5-72CA19576A83}" type="presParOf" srcId="{83A0449A-E648-4F3A-B590-F66C515A48D5}" destId="{3EC9C00A-3ACC-4C02-A464-F4983EA8FB69}" srcOrd="3" destOrd="0" presId="urn:microsoft.com/office/officeart/2018/2/layout/IconVerticalSolidList"/>
    <dgm:cxn modelId="{04B0AD4C-AF64-4C30-9905-4356FFDD21DA}" type="presParOf" srcId="{83A0449A-E648-4F3A-B590-F66C515A48D5}" destId="{786DBD48-AD71-4E30-93AA-0DB69C93B180}" srcOrd="4" destOrd="0" presId="urn:microsoft.com/office/officeart/2018/2/layout/IconVerticalSolidList"/>
    <dgm:cxn modelId="{C161EECB-B912-4038-860C-B37752853C5C}" type="presParOf" srcId="{786DBD48-AD71-4E30-93AA-0DB69C93B180}" destId="{E31EFA3B-F49D-4E44-9643-0B5C3C9257C6}" srcOrd="0" destOrd="0" presId="urn:microsoft.com/office/officeart/2018/2/layout/IconVerticalSolidList"/>
    <dgm:cxn modelId="{A069A032-5FC5-4277-A5C5-A50B2A5BCEF9}" type="presParOf" srcId="{786DBD48-AD71-4E30-93AA-0DB69C93B180}" destId="{8423663F-C579-4F0F-954A-34A12F5465E0}" srcOrd="1" destOrd="0" presId="urn:microsoft.com/office/officeart/2018/2/layout/IconVerticalSolidList"/>
    <dgm:cxn modelId="{3AD1E7E2-0950-4D9E-BFAB-08A82BA1A4D6}" type="presParOf" srcId="{786DBD48-AD71-4E30-93AA-0DB69C93B180}" destId="{6D275A1F-CDD2-464B-B202-69177A580023}" srcOrd="2" destOrd="0" presId="urn:microsoft.com/office/officeart/2018/2/layout/IconVerticalSolidList"/>
    <dgm:cxn modelId="{947A11AF-3A7C-434D-B18B-4F215B2DD030}" type="presParOf" srcId="{786DBD48-AD71-4E30-93AA-0DB69C93B180}" destId="{441A44B3-799E-49D0-AB33-39D5A2C54230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BEB5E1CB-64D4-43C2-8612-4FCD8662407E}" type="doc">
      <dgm:prSet loTypeId="urn:microsoft.com/office/officeart/2005/8/layout/vList2" loCatId="list" qsTypeId="urn:microsoft.com/office/officeart/2005/8/quickstyle/simple4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B058AE77-0555-4DB1-8B28-C55944348204}">
      <dgm:prSet/>
      <dgm:spPr/>
      <dgm:t>
        <a:bodyPr/>
        <a:lstStyle/>
        <a:p>
          <a:r>
            <a:rPr lang="en-US"/>
            <a:t>Example</a:t>
          </a:r>
        </a:p>
      </dgm:t>
    </dgm:pt>
    <dgm:pt modelId="{96303F19-3FD8-4B7A-9B87-2DA06114AA7D}" type="parTrans" cxnId="{27DA16E8-9BB3-48B2-B6FA-C6E3592E4FFA}">
      <dgm:prSet/>
      <dgm:spPr/>
      <dgm:t>
        <a:bodyPr/>
        <a:lstStyle/>
        <a:p>
          <a:endParaRPr lang="en-US"/>
        </a:p>
      </dgm:t>
    </dgm:pt>
    <dgm:pt modelId="{7812E795-09EB-4E0F-8672-E266CF0BCBD0}" type="sibTrans" cxnId="{27DA16E8-9BB3-48B2-B6FA-C6E3592E4FFA}">
      <dgm:prSet/>
      <dgm:spPr/>
      <dgm:t>
        <a:bodyPr/>
        <a:lstStyle/>
        <a:p>
          <a:endParaRPr lang="en-US"/>
        </a:p>
      </dgm:t>
    </dgm:pt>
    <dgm:pt modelId="{2C32C8EA-C741-4155-BC11-126CCDF424CA}">
      <dgm:prSet/>
      <dgm:spPr/>
      <dgm:t>
        <a:bodyPr/>
        <a:lstStyle/>
        <a:p>
          <a:r>
            <a:rPr lang="en-US"/>
            <a:t>Gnome-Phobia in America</a:t>
          </a:r>
        </a:p>
      </dgm:t>
    </dgm:pt>
    <dgm:pt modelId="{FDD0D45B-C009-4BF8-9A0C-496638D6637C}" type="parTrans" cxnId="{908DF096-10F4-4E92-ABDB-FA9B33813B7C}">
      <dgm:prSet/>
      <dgm:spPr/>
      <dgm:t>
        <a:bodyPr/>
        <a:lstStyle/>
        <a:p>
          <a:endParaRPr lang="en-US"/>
        </a:p>
      </dgm:t>
    </dgm:pt>
    <dgm:pt modelId="{C67C08B2-EAEE-4A8D-A064-76C28018C926}" type="sibTrans" cxnId="{908DF096-10F4-4E92-ABDB-FA9B33813B7C}">
      <dgm:prSet/>
      <dgm:spPr/>
      <dgm:t>
        <a:bodyPr/>
        <a:lstStyle/>
        <a:p>
          <a:endParaRPr lang="en-US"/>
        </a:p>
      </dgm:t>
    </dgm:pt>
    <dgm:pt modelId="{51EF4796-D5AF-4B87-9326-E5A2CDFE0E25}">
      <dgm:prSet/>
      <dgm:spPr/>
      <dgm:t>
        <a:bodyPr/>
        <a:lstStyle/>
        <a:p>
          <a:r>
            <a:rPr lang="en-US"/>
            <a:t>1. In 2004, the Gnome Liberation Front (GLF) was created.  This group of people believes that gnomes should be free, not prisoners of their owner’s garden.  2. The GLF has now begun gnome-napping, the act of stealing gnomes and “freeing them” in the wilderness; however, the law is unwilling to do anything. 3. Many police state that the gnomes are not a serious enough offense to deal with and that they have larger crimes to deal with.  This is not acceptable.  The law should be taking the gnome-napping more seriously because people are committing a crime.  4. Gnome-napping is stealing personal property, and is illegal, morally wrong, and disrespectful.</a:t>
          </a:r>
        </a:p>
      </dgm:t>
    </dgm:pt>
    <dgm:pt modelId="{2ADF553B-84D3-4F98-AF80-77B7BEE063A5}" type="parTrans" cxnId="{B5BB581D-1A6C-4D70-9251-7E512C8E3BFA}">
      <dgm:prSet/>
      <dgm:spPr/>
      <dgm:t>
        <a:bodyPr/>
        <a:lstStyle/>
        <a:p>
          <a:endParaRPr lang="en-US"/>
        </a:p>
      </dgm:t>
    </dgm:pt>
    <dgm:pt modelId="{5A8A6724-B4A7-4B1A-83E9-60A8DF385F3C}" type="sibTrans" cxnId="{B5BB581D-1A6C-4D70-9251-7E512C8E3BFA}">
      <dgm:prSet/>
      <dgm:spPr/>
      <dgm:t>
        <a:bodyPr/>
        <a:lstStyle/>
        <a:p>
          <a:endParaRPr lang="en-US"/>
        </a:p>
      </dgm:t>
    </dgm:pt>
    <dgm:pt modelId="{CCFFE5E7-CE06-49AE-940E-44A00E6FC7D1}">
      <dgm:prSet/>
      <dgm:spPr/>
      <dgm:t>
        <a:bodyPr/>
        <a:lstStyle/>
        <a:p>
          <a:r>
            <a:rPr lang="en-US"/>
            <a:t>1. Attention getter </a:t>
          </a:r>
        </a:p>
      </dgm:t>
    </dgm:pt>
    <dgm:pt modelId="{22C2809C-E946-4BDC-B67F-B9EF89F3F507}" type="parTrans" cxnId="{31485771-FA29-4FDA-A5A6-7B21FFF7B1F7}">
      <dgm:prSet/>
      <dgm:spPr/>
      <dgm:t>
        <a:bodyPr/>
        <a:lstStyle/>
        <a:p>
          <a:endParaRPr lang="en-US"/>
        </a:p>
      </dgm:t>
    </dgm:pt>
    <dgm:pt modelId="{B8C38F19-6441-4B5D-8118-173F524919A1}" type="sibTrans" cxnId="{31485771-FA29-4FDA-A5A6-7B21FFF7B1F7}">
      <dgm:prSet/>
      <dgm:spPr/>
      <dgm:t>
        <a:bodyPr/>
        <a:lstStyle/>
        <a:p>
          <a:endParaRPr lang="en-US"/>
        </a:p>
      </dgm:t>
    </dgm:pt>
    <dgm:pt modelId="{5786C8EF-C24E-43CD-8F43-B9B3E5277E14}">
      <dgm:prSet/>
      <dgm:spPr/>
      <dgm:t>
        <a:bodyPr/>
        <a:lstStyle/>
        <a:p>
          <a:r>
            <a:rPr lang="en-US"/>
            <a:t>2. State your problem.</a:t>
          </a:r>
        </a:p>
      </dgm:t>
    </dgm:pt>
    <dgm:pt modelId="{66160FDD-77B1-48DA-B975-EF342AFDEDEB}" type="parTrans" cxnId="{C544B3C6-8AD7-4BAC-9797-872743A88C19}">
      <dgm:prSet/>
      <dgm:spPr/>
      <dgm:t>
        <a:bodyPr/>
        <a:lstStyle/>
        <a:p>
          <a:endParaRPr lang="en-US"/>
        </a:p>
      </dgm:t>
    </dgm:pt>
    <dgm:pt modelId="{142C7701-9FAC-4385-BEF1-36AE522EAA43}" type="sibTrans" cxnId="{C544B3C6-8AD7-4BAC-9797-872743A88C19}">
      <dgm:prSet/>
      <dgm:spPr/>
      <dgm:t>
        <a:bodyPr/>
        <a:lstStyle/>
        <a:p>
          <a:endParaRPr lang="en-US"/>
        </a:p>
      </dgm:t>
    </dgm:pt>
    <dgm:pt modelId="{7DD58C04-ED16-4010-85A3-A5DC2EB11D1A}">
      <dgm:prSet/>
      <dgm:spPr/>
      <dgm:t>
        <a:bodyPr/>
        <a:lstStyle/>
        <a:p>
          <a:r>
            <a:rPr lang="en-US"/>
            <a:t>3. Bridge or transition sentences</a:t>
          </a:r>
        </a:p>
      </dgm:t>
    </dgm:pt>
    <dgm:pt modelId="{2E4FF961-4064-4A7E-A5AC-86903641BA67}" type="parTrans" cxnId="{66FF67E8-BCE0-4424-BDE2-F1AD2760BB64}">
      <dgm:prSet/>
      <dgm:spPr/>
      <dgm:t>
        <a:bodyPr/>
        <a:lstStyle/>
        <a:p>
          <a:endParaRPr lang="en-US"/>
        </a:p>
      </dgm:t>
    </dgm:pt>
    <dgm:pt modelId="{BE6C05B4-9086-4310-A0DC-227096EB938C}" type="sibTrans" cxnId="{66FF67E8-BCE0-4424-BDE2-F1AD2760BB64}">
      <dgm:prSet/>
      <dgm:spPr/>
      <dgm:t>
        <a:bodyPr/>
        <a:lstStyle/>
        <a:p>
          <a:endParaRPr lang="en-US"/>
        </a:p>
      </dgm:t>
    </dgm:pt>
    <dgm:pt modelId="{F796D710-6F51-4A90-A5D3-79D6EADBE2D4}">
      <dgm:prSet/>
      <dgm:spPr/>
      <dgm:t>
        <a:bodyPr/>
        <a:lstStyle/>
        <a:p>
          <a:r>
            <a:rPr lang="en-US"/>
            <a:t>4. Thesis statement</a:t>
          </a:r>
        </a:p>
      </dgm:t>
    </dgm:pt>
    <dgm:pt modelId="{8C007D8F-71AF-40F6-9B52-3B43F123BC03}" type="parTrans" cxnId="{9E97B55B-7D79-4606-B473-EF063C929B84}">
      <dgm:prSet/>
      <dgm:spPr/>
      <dgm:t>
        <a:bodyPr/>
        <a:lstStyle/>
        <a:p>
          <a:endParaRPr lang="en-US"/>
        </a:p>
      </dgm:t>
    </dgm:pt>
    <dgm:pt modelId="{2D5C7AF2-C4AF-4B6E-BDDE-5EF5B44963F5}" type="sibTrans" cxnId="{9E97B55B-7D79-4606-B473-EF063C929B84}">
      <dgm:prSet/>
      <dgm:spPr/>
      <dgm:t>
        <a:bodyPr/>
        <a:lstStyle/>
        <a:p>
          <a:endParaRPr lang="en-US"/>
        </a:p>
      </dgm:t>
    </dgm:pt>
    <dgm:pt modelId="{59E219BE-345A-45F8-B512-B8950626FACF}">
      <dgm:prSet/>
      <dgm:spPr/>
      <dgm:t>
        <a:bodyPr/>
        <a:lstStyle/>
        <a:p>
          <a:r>
            <a:rPr lang="en-US"/>
            <a:t>**NOTE: This doesn’t mean your intro is 4 sentences long.  It just has 4 parts.</a:t>
          </a:r>
        </a:p>
      </dgm:t>
    </dgm:pt>
    <dgm:pt modelId="{C619CF28-1EEE-4175-9995-E2DF35DB80D4}" type="parTrans" cxnId="{7EECCF05-5DF8-48C0-B683-9A61F93077E7}">
      <dgm:prSet/>
      <dgm:spPr/>
      <dgm:t>
        <a:bodyPr/>
        <a:lstStyle/>
        <a:p>
          <a:endParaRPr lang="en-US"/>
        </a:p>
      </dgm:t>
    </dgm:pt>
    <dgm:pt modelId="{B58F4A09-AC08-4B01-BE36-2741F4EACF26}" type="sibTrans" cxnId="{7EECCF05-5DF8-48C0-B683-9A61F93077E7}">
      <dgm:prSet/>
      <dgm:spPr/>
      <dgm:t>
        <a:bodyPr/>
        <a:lstStyle/>
        <a:p>
          <a:endParaRPr lang="en-US"/>
        </a:p>
      </dgm:t>
    </dgm:pt>
    <dgm:pt modelId="{BAD0D24C-E466-49C6-83B3-5F7FC5A5755E}" type="pres">
      <dgm:prSet presAssocID="{BEB5E1CB-64D4-43C2-8612-4FCD8662407E}" presName="linear" presStyleCnt="0">
        <dgm:presLayoutVars>
          <dgm:animLvl val="lvl"/>
          <dgm:resizeHandles val="exact"/>
        </dgm:presLayoutVars>
      </dgm:prSet>
      <dgm:spPr/>
    </dgm:pt>
    <dgm:pt modelId="{F1EB5E90-29A2-48E9-9C6F-C8016860E415}" type="pres">
      <dgm:prSet presAssocID="{B058AE77-0555-4DB1-8B28-C55944348204}" presName="parentText" presStyleLbl="node1" presStyleIdx="0" presStyleCnt="6">
        <dgm:presLayoutVars>
          <dgm:chMax val="0"/>
          <dgm:bulletEnabled val="1"/>
        </dgm:presLayoutVars>
      </dgm:prSet>
      <dgm:spPr/>
    </dgm:pt>
    <dgm:pt modelId="{6C4D199B-51B4-477F-8C29-49D25FF51A87}" type="pres">
      <dgm:prSet presAssocID="{B058AE77-0555-4DB1-8B28-C55944348204}" presName="childText" presStyleLbl="revTx" presStyleIdx="0" presStyleCnt="1">
        <dgm:presLayoutVars>
          <dgm:bulletEnabled val="1"/>
        </dgm:presLayoutVars>
      </dgm:prSet>
      <dgm:spPr/>
    </dgm:pt>
    <dgm:pt modelId="{6AC48408-916C-45D7-9280-8F32009BFF9E}" type="pres">
      <dgm:prSet presAssocID="{CCFFE5E7-CE06-49AE-940E-44A00E6FC7D1}" presName="parentText" presStyleLbl="node1" presStyleIdx="1" presStyleCnt="6">
        <dgm:presLayoutVars>
          <dgm:chMax val="0"/>
          <dgm:bulletEnabled val="1"/>
        </dgm:presLayoutVars>
      </dgm:prSet>
      <dgm:spPr/>
    </dgm:pt>
    <dgm:pt modelId="{E5C11459-4F46-4463-AB8C-E91058074960}" type="pres">
      <dgm:prSet presAssocID="{B8C38F19-6441-4B5D-8118-173F524919A1}" presName="spacer" presStyleCnt="0"/>
      <dgm:spPr/>
    </dgm:pt>
    <dgm:pt modelId="{C152CA12-825B-4257-8D83-1AA4D621AF1A}" type="pres">
      <dgm:prSet presAssocID="{5786C8EF-C24E-43CD-8F43-B9B3E5277E14}" presName="parentText" presStyleLbl="node1" presStyleIdx="2" presStyleCnt="6">
        <dgm:presLayoutVars>
          <dgm:chMax val="0"/>
          <dgm:bulletEnabled val="1"/>
        </dgm:presLayoutVars>
      </dgm:prSet>
      <dgm:spPr/>
    </dgm:pt>
    <dgm:pt modelId="{342E0BCF-25AA-4AC6-8A50-F2F53215573C}" type="pres">
      <dgm:prSet presAssocID="{142C7701-9FAC-4385-BEF1-36AE522EAA43}" presName="spacer" presStyleCnt="0"/>
      <dgm:spPr/>
    </dgm:pt>
    <dgm:pt modelId="{A9BE3EB5-1E7A-4136-B9AC-1BB7091B4279}" type="pres">
      <dgm:prSet presAssocID="{7DD58C04-ED16-4010-85A3-A5DC2EB11D1A}" presName="parentText" presStyleLbl="node1" presStyleIdx="3" presStyleCnt="6">
        <dgm:presLayoutVars>
          <dgm:chMax val="0"/>
          <dgm:bulletEnabled val="1"/>
        </dgm:presLayoutVars>
      </dgm:prSet>
      <dgm:spPr/>
    </dgm:pt>
    <dgm:pt modelId="{867C16C3-5272-4755-B47F-2B9AA8E26553}" type="pres">
      <dgm:prSet presAssocID="{BE6C05B4-9086-4310-A0DC-227096EB938C}" presName="spacer" presStyleCnt="0"/>
      <dgm:spPr/>
    </dgm:pt>
    <dgm:pt modelId="{4005915F-A9FA-42AC-A8A7-BFB619700C6A}" type="pres">
      <dgm:prSet presAssocID="{F796D710-6F51-4A90-A5D3-79D6EADBE2D4}" presName="parentText" presStyleLbl="node1" presStyleIdx="4" presStyleCnt="6">
        <dgm:presLayoutVars>
          <dgm:chMax val="0"/>
          <dgm:bulletEnabled val="1"/>
        </dgm:presLayoutVars>
      </dgm:prSet>
      <dgm:spPr/>
    </dgm:pt>
    <dgm:pt modelId="{367D42F1-A82D-4A86-AC43-EA860B2D0F3F}" type="pres">
      <dgm:prSet presAssocID="{2D5C7AF2-C4AF-4B6E-BDDE-5EF5B44963F5}" presName="spacer" presStyleCnt="0"/>
      <dgm:spPr/>
    </dgm:pt>
    <dgm:pt modelId="{44C8DC1A-20F3-4959-ACE5-831425683E33}" type="pres">
      <dgm:prSet presAssocID="{59E219BE-345A-45F8-B512-B8950626FACF}" presName="parentText" presStyleLbl="node1" presStyleIdx="5" presStyleCnt="6">
        <dgm:presLayoutVars>
          <dgm:chMax val="0"/>
          <dgm:bulletEnabled val="1"/>
        </dgm:presLayoutVars>
      </dgm:prSet>
      <dgm:spPr/>
    </dgm:pt>
  </dgm:ptLst>
  <dgm:cxnLst>
    <dgm:cxn modelId="{7EECCF05-5DF8-48C0-B683-9A61F93077E7}" srcId="{BEB5E1CB-64D4-43C2-8612-4FCD8662407E}" destId="{59E219BE-345A-45F8-B512-B8950626FACF}" srcOrd="5" destOrd="0" parTransId="{C619CF28-1EEE-4175-9995-E2DF35DB80D4}" sibTransId="{B58F4A09-AC08-4B01-BE36-2741F4EACF26}"/>
    <dgm:cxn modelId="{5913DF10-B852-4DE6-81DB-DCCAF1636CCF}" type="presOf" srcId="{5786C8EF-C24E-43CD-8F43-B9B3E5277E14}" destId="{C152CA12-825B-4257-8D83-1AA4D621AF1A}" srcOrd="0" destOrd="0" presId="urn:microsoft.com/office/officeart/2005/8/layout/vList2"/>
    <dgm:cxn modelId="{0D50BB11-F162-4BFB-BDE2-7FA26A18C196}" type="presOf" srcId="{B058AE77-0555-4DB1-8B28-C55944348204}" destId="{F1EB5E90-29A2-48E9-9C6F-C8016860E415}" srcOrd="0" destOrd="0" presId="urn:microsoft.com/office/officeart/2005/8/layout/vList2"/>
    <dgm:cxn modelId="{B5BB581D-1A6C-4D70-9251-7E512C8E3BFA}" srcId="{2C32C8EA-C741-4155-BC11-126CCDF424CA}" destId="{51EF4796-D5AF-4B87-9326-E5A2CDFE0E25}" srcOrd="0" destOrd="0" parTransId="{2ADF553B-84D3-4F98-AF80-77B7BEE063A5}" sibTransId="{5A8A6724-B4A7-4B1A-83E9-60A8DF385F3C}"/>
    <dgm:cxn modelId="{8E940126-9619-4981-9F16-38AF09A3F099}" type="presOf" srcId="{7DD58C04-ED16-4010-85A3-A5DC2EB11D1A}" destId="{A9BE3EB5-1E7A-4136-B9AC-1BB7091B4279}" srcOrd="0" destOrd="0" presId="urn:microsoft.com/office/officeart/2005/8/layout/vList2"/>
    <dgm:cxn modelId="{9E97B55B-7D79-4606-B473-EF063C929B84}" srcId="{BEB5E1CB-64D4-43C2-8612-4FCD8662407E}" destId="{F796D710-6F51-4A90-A5D3-79D6EADBE2D4}" srcOrd="4" destOrd="0" parTransId="{8C007D8F-71AF-40F6-9B52-3B43F123BC03}" sibTransId="{2D5C7AF2-C4AF-4B6E-BDDE-5EF5B44963F5}"/>
    <dgm:cxn modelId="{AC1A3B6D-4668-4B38-9596-AB41ADF4FD88}" type="presOf" srcId="{51EF4796-D5AF-4B87-9326-E5A2CDFE0E25}" destId="{6C4D199B-51B4-477F-8C29-49D25FF51A87}" srcOrd="0" destOrd="1" presId="urn:microsoft.com/office/officeart/2005/8/layout/vList2"/>
    <dgm:cxn modelId="{31485771-FA29-4FDA-A5A6-7B21FFF7B1F7}" srcId="{BEB5E1CB-64D4-43C2-8612-4FCD8662407E}" destId="{CCFFE5E7-CE06-49AE-940E-44A00E6FC7D1}" srcOrd="1" destOrd="0" parTransId="{22C2809C-E946-4BDC-B67F-B9EF89F3F507}" sibTransId="{B8C38F19-6441-4B5D-8118-173F524919A1}"/>
    <dgm:cxn modelId="{F10F9F54-3A56-43A1-A456-B5C110E44E89}" type="presOf" srcId="{59E219BE-345A-45F8-B512-B8950626FACF}" destId="{44C8DC1A-20F3-4959-ACE5-831425683E33}" srcOrd="0" destOrd="0" presId="urn:microsoft.com/office/officeart/2005/8/layout/vList2"/>
    <dgm:cxn modelId="{14E3ED7B-1A96-4E1E-AB05-9E7DB4CCF3DA}" type="presOf" srcId="{2C32C8EA-C741-4155-BC11-126CCDF424CA}" destId="{6C4D199B-51B4-477F-8C29-49D25FF51A87}" srcOrd="0" destOrd="0" presId="urn:microsoft.com/office/officeart/2005/8/layout/vList2"/>
    <dgm:cxn modelId="{7C60EB87-14C4-4EC1-B739-0CB6898B1D68}" type="presOf" srcId="{BEB5E1CB-64D4-43C2-8612-4FCD8662407E}" destId="{BAD0D24C-E466-49C6-83B3-5F7FC5A5755E}" srcOrd="0" destOrd="0" presId="urn:microsoft.com/office/officeart/2005/8/layout/vList2"/>
    <dgm:cxn modelId="{908DF096-10F4-4E92-ABDB-FA9B33813B7C}" srcId="{B058AE77-0555-4DB1-8B28-C55944348204}" destId="{2C32C8EA-C741-4155-BC11-126CCDF424CA}" srcOrd="0" destOrd="0" parTransId="{FDD0D45B-C009-4BF8-9A0C-496638D6637C}" sibTransId="{C67C08B2-EAEE-4A8D-A064-76C28018C926}"/>
    <dgm:cxn modelId="{C544B3C6-8AD7-4BAC-9797-872743A88C19}" srcId="{BEB5E1CB-64D4-43C2-8612-4FCD8662407E}" destId="{5786C8EF-C24E-43CD-8F43-B9B3E5277E14}" srcOrd="2" destOrd="0" parTransId="{66160FDD-77B1-48DA-B975-EF342AFDEDEB}" sibTransId="{142C7701-9FAC-4385-BEF1-36AE522EAA43}"/>
    <dgm:cxn modelId="{D432DAD7-B950-4085-87AC-7450F367F7BB}" type="presOf" srcId="{F796D710-6F51-4A90-A5D3-79D6EADBE2D4}" destId="{4005915F-A9FA-42AC-A8A7-BFB619700C6A}" srcOrd="0" destOrd="0" presId="urn:microsoft.com/office/officeart/2005/8/layout/vList2"/>
    <dgm:cxn modelId="{27DA16E8-9BB3-48B2-B6FA-C6E3592E4FFA}" srcId="{BEB5E1CB-64D4-43C2-8612-4FCD8662407E}" destId="{B058AE77-0555-4DB1-8B28-C55944348204}" srcOrd="0" destOrd="0" parTransId="{96303F19-3FD8-4B7A-9B87-2DA06114AA7D}" sibTransId="{7812E795-09EB-4E0F-8672-E266CF0BCBD0}"/>
    <dgm:cxn modelId="{66FF67E8-BCE0-4424-BDE2-F1AD2760BB64}" srcId="{BEB5E1CB-64D4-43C2-8612-4FCD8662407E}" destId="{7DD58C04-ED16-4010-85A3-A5DC2EB11D1A}" srcOrd="3" destOrd="0" parTransId="{2E4FF961-4064-4A7E-A5AC-86903641BA67}" sibTransId="{BE6C05B4-9086-4310-A0DC-227096EB938C}"/>
    <dgm:cxn modelId="{269677EA-164A-434D-8753-7849F475D9F3}" type="presOf" srcId="{CCFFE5E7-CE06-49AE-940E-44A00E6FC7D1}" destId="{6AC48408-916C-45D7-9280-8F32009BFF9E}" srcOrd="0" destOrd="0" presId="urn:microsoft.com/office/officeart/2005/8/layout/vList2"/>
    <dgm:cxn modelId="{2D748706-BCD6-43EE-B204-659C66D3E189}" type="presParOf" srcId="{BAD0D24C-E466-49C6-83B3-5F7FC5A5755E}" destId="{F1EB5E90-29A2-48E9-9C6F-C8016860E415}" srcOrd="0" destOrd="0" presId="urn:microsoft.com/office/officeart/2005/8/layout/vList2"/>
    <dgm:cxn modelId="{45EDC89C-4A2B-4C80-89D9-B4D1BFB9078F}" type="presParOf" srcId="{BAD0D24C-E466-49C6-83B3-5F7FC5A5755E}" destId="{6C4D199B-51B4-477F-8C29-49D25FF51A87}" srcOrd="1" destOrd="0" presId="urn:microsoft.com/office/officeart/2005/8/layout/vList2"/>
    <dgm:cxn modelId="{1EB86B54-E912-4A82-8970-7006559C5F0D}" type="presParOf" srcId="{BAD0D24C-E466-49C6-83B3-5F7FC5A5755E}" destId="{6AC48408-916C-45D7-9280-8F32009BFF9E}" srcOrd="2" destOrd="0" presId="urn:microsoft.com/office/officeart/2005/8/layout/vList2"/>
    <dgm:cxn modelId="{63F23E7A-0564-4833-91B7-731E6F9EE854}" type="presParOf" srcId="{BAD0D24C-E466-49C6-83B3-5F7FC5A5755E}" destId="{E5C11459-4F46-4463-AB8C-E91058074960}" srcOrd="3" destOrd="0" presId="urn:microsoft.com/office/officeart/2005/8/layout/vList2"/>
    <dgm:cxn modelId="{68D12923-FD3B-44C8-A4E4-9BEA062B6D91}" type="presParOf" srcId="{BAD0D24C-E466-49C6-83B3-5F7FC5A5755E}" destId="{C152CA12-825B-4257-8D83-1AA4D621AF1A}" srcOrd="4" destOrd="0" presId="urn:microsoft.com/office/officeart/2005/8/layout/vList2"/>
    <dgm:cxn modelId="{DF49E8F2-89DA-4826-9CA8-07D50B75AC9A}" type="presParOf" srcId="{BAD0D24C-E466-49C6-83B3-5F7FC5A5755E}" destId="{342E0BCF-25AA-4AC6-8A50-F2F53215573C}" srcOrd="5" destOrd="0" presId="urn:microsoft.com/office/officeart/2005/8/layout/vList2"/>
    <dgm:cxn modelId="{D4BDE64C-2DE6-4725-A536-6239B8909131}" type="presParOf" srcId="{BAD0D24C-E466-49C6-83B3-5F7FC5A5755E}" destId="{A9BE3EB5-1E7A-4136-B9AC-1BB7091B4279}" srcOrd="6" destOrd="0" presId="urn:microsoft.com/office/officeart/2005/8/layout/vList2"/>
    <dgm:cxn modelId="{78C3F382-7867-4658-8EA5-2152928FCD64}" type="presParOf" srcId="{BAD0D24C-E466-49C6-83B3-5F7FC5A5755E}" destId="{867C16C3-5272-4755-B47F-2B9AA8E26553}" srcOrd="7" destOrd="0" presId="urn:microsoft.com/office/officeart/2005/8/layout/vList2"/>
    <dgm:cxn modelId="{763D9C5C-D16A-43D0-91B5-1103B949F7A4}" type="presParOf" srcId="{BAD0D24C-E466-49C6-83B3-5F7FC5A5755E}" destId="{4005915F-A9FA-42AC-A8A7-BFB619700C6A}" srcOrd="8" destOrd="0" presId="urn:microsoft.com/office/officeart/2005/8/layout/vList2"/>
    <dgm:cxn modelId="{9FD8E2DE-2870-4CC8-A07D-B313C01F080A}" type="presParOf" srcId="{BAD0D24C-E466-49C6-83B3-5F7FC5A5755E}" destId="{367D42F1-A82D-4A86-AC43-EA860B2D0F3F}" srcOrd="9" destOrd="0" presId="urn:microsoft.com/office/officeart/2005/8/layout/vList2"/>
    <dgm:cxn modelId="{33CF5993-08CE-401C-AB3D-034B7CEECED7}" type="presParOf" srcId="{BAD0D24C-E466-49C6-83B3-5F7FC5A5755E}" destId="{44C8DC1A-20F3-4959-ACE5-831425683E33}" srcOrd="1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67C82986-A86C-430F-B00C-F16F0AE4FB24}" type="doc">
      <dgm:prSet loTypeId="urn:microsoft.com/office/officeart/2005/8/layout/vProcess5" loCatId="process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A68A08D4-4144-4A28-AEC5-67C653D5CE42}">
      <dgm:prSet/>
      <dgm:spPr/>
      <dgm:t>
        <a:bodyPr/>
        <a:lstStyle/>
        <a:p>
          <a:r>
            <a:rPr lang="en-US"/>
            <a:t>After planning and arranging your main ideas and major details, begin writing your body paragraphs.</a:t>
          </a:r>
        </a:p>
      </dgm:t>
    </dgm:pt>
    <dgm:pt modelId="{672BD8C9-40BD-435B-9952-A55C700DBC28}" type="parTrans" cxnId="{CEAA5ECC-CFAD-41DA-BF46-0C9873AB950B}">
      <dgm:prSet/>
      <dgm:spPr/>
      <dgm:t>
        <a:bodyPr/>
        <a:lstStyle/>
        <a:p>
          <a:endParaRPr lang="en-US"/>
        </a:p>
      </dgm:t>
    </dgm:pt>
    <dgm:pt modelId="{2533E912-A59E-4402-8DCA-3DD4C94D4B00}" type="sibTrans" cxnId="{CEAA5ECC-CFAD-41DA-BF46-0C9873AB950B}">
      <dgm:prSet/>
      <dgm:spPr/>
      <dgm:t>
        <a:bodyPr/>
        <a:lstStyle/>
        <a:p>
          <a:endParaRPr lang="en-US"/>
        </a:p>
      </dgm:t>
    </dgm:pt>
    <dgm:pt modelId="{421A1479-A779-442E-9200-EFD7806682F1}">
      <dgm:prSet/>
      <dgm:spPr/>
      <dgm:t>
        <a:bodyPr/>
        <a:lstStyle/>
        <a:p>
          <a:r>
            <a:rPr lang="en-US"/>
            <a:t>The number of paragraphs depends on the topic’s complexity, inclusiveness, and your purpose for writing.</a:t>
          </a:r>
        </a:p>
      </dgm:t>
    </dgm:pt>
    <dgm:pt modelId="{2F46CC75-F087-4BB0-ACD7-BDBF61D744DA}" type="parTrans" cxnId="{0F2FCE11-8E19-4B2A-A7CB-F9BA046B0DBE}">
      <dgm:prSet/>
      <dgm:spPr/>
      <dgm:t>
        <a:bodyPr/>
        <a:lstStyle/>
        <a:p>
          <a:endParaRPr lang="en-US"/>
        </a:p>
      </dgm:t>
    </dgm:pt>
    <dgm:pt modelId="{F82939F4-2258-4396-A90F-9A9F327CA9FE}" type="sibTrans" cxnId="{0F2FCE11-8E19-4B2A-A7CB-F9BA046B0DBE}">
      <dgm:prSet/>
      <dgm:spPr/>
      <dgm:t>
        <a:bodyPr/>
        <a:lstStyle/>
        <a:p>
          <a:endParaRPr lang="en-US"/>
        </a:p>
      </dgm:t>
    </dgm:pt>
    <dgm:pt modelId="{6A809F32-90D3-4AFF-9CE3-E26EE053B274}">
      <dgm:prSet/>
      <dgm:spPr/>
      <dgm:t>
        <a:bodyPr/>
        <a:lstStyle/>
        <a:p>
          <a:r>
            <a:rPr lang="en-US"/>
            <a:t>Usually, a </a:t>
          </a:r>
          <a:r>
            <a:rPr lang="en-US" u="sng"/>
            <a:t>short</a:t>
          </a:r>
          <a:r>
            <a:rPr lang="en-US"/>
            <a:t> essay contains </a:t>
          </a:r>
          <a:r>
            <a:rPr lang="en-US" u="sng"/>
            <a:t>3 to 5</a:t>
          </a:r>
          <a:r>
            <a:rPr lang="en-US"/>
            <a:t> body paragraphs,  plus an introduction and conclusion.</a:t>
          </a:r>
        </a:p>
      </dgm:t>
    </dgm:pt>
    <dgm:pt modelId="{D3F7CB26-7851-4385-AF73-409DCB050BB7}" type="parTrans" cxnId="{973F8714-F0DE-40A5-9E68-952A936AFDED}">
      <dgm:prSet/>
      <dgm:spPr/>
      <dgm:t>
        <a:bodyPr/>
        <a:lstStyle/>
        <a:p>
          <a:endParaRPr lang="en-US"/>
        </a:p>
      </dgm:t>
    </dgm:pt>
    <dgm:pt modelId="{71AF0AF7-ADA5-484D-A9CA-E755211FD421}" type="sibTrans" cxnId="{973F8714-F0DE-40A5-9E68-952A936AFDED}">
      <dgm:prSet/>
      <dgm:spPr/>
      <dgm:t>
        <a:bodyPr/>
        <a:lstStyle/>
        <a:p>
          <a:endParaRPr lang="en-US"/>
        </a:p>
      </dgm:t>
    </dgm:pt>
    <dgm:pt modelId="{B0F889A3-6F5B-4B1A-8196-1CC33D927FB5}">
      <dgm:prSet/>
      <dgm:spPr/>
      <dgm:t>
        <a:bodyPr/>
        <a:lstStyle/>
        <a:p>
          <a:r>
            <a:rPr lang="en-US"/>
            <a:t>Remember to use signal words to make smooth transitions between sentences and paragraphs. </a:t>
          </a:r>
        </a:p>
      </dgm:t>
    </dgm:pt>
    <dgm:pt modelId="{2540DE66-84AC-4F63-A5D4-B5265A341280}" type="parTrans" cxnId="{A244FD9A-C7FF-41EA-8A4E-32F2D4F66643}">
      <dgm:prSet/>
      <dgm:spPr/>
      <dgm:t>
        <a:bodyPr/>
        <a:lstStyle/>
        <a:p>
          <a:endParaRPr lang="en-US"/>
        </a:p>
      </dgm:t>
    </dgm:pt>
    <dgm:pt modelId="{96A2AE7D-5A42-4C7B-950E-6CE5AAE1A9E3}" type="sibTrans" cxnId="{A244FD9A-C7FF-41EA-8A4E-32F2D4F66643}">
      <dgm:prSet/>
      <dgm:spPr/>
      <dgm:t>
        <a:bodyPr/>
        <a:lstStyle/>
        <a:p>
          <a:endParaRPr lang="en-US"/>
        </a:p>
      </dgm:t>
    </dgm:pt>
    <dgm:pt modelId="{C93E3415-42C5-4E94-8F20-68A1B59614B6}" type="pres">
      <dgm:prSet presAssocID="{67C82986-A86C-430F-B00C-F16F0AE4FB24}" presName="outerComposite" presStyleCnt="0">
        <dgm:presLayoutVars>
          <dgm:chMax val="5"/>
          <dgm:dir/>
          <dgm:resizeHandles val="exact"/>
        </dgm:presLayoutVars>
      </dgm:prSet>
      <dgm:spPr/>
    </dgm:pt>
    <dgm:pt modelId="{01DAC0CA-A8D7-4E3A-958D-AA85088B7AFC}" type="pres">
      <dgm:prSet presAssocID="{67C82986-A86C-430F-B00C-F16F0AE4FB24}" presName="dummyMaxCanvas" presStyleCnt="0">
        <dgm:presLayoutVars/>
      </dgm:prSet>
      <dgm:spPr/>
    </dgm:pt>
    <dgm:pt modelId="{0FD667C2-9DEB-45B9-9651-56650C8D06F5}" type="pres">
      <dgm:prSet presAssocID="{67C82986-A86C-430F-B00C-F16F0AE4FB24}" presName="FourNodes_1" presStyleLbl="node1" presStyleIdx="0" presStyleCnt="4">
        <dgm:presLayoutVars>
          <dgm:bulletEnabled val="1"/>
        </dgm:presLayoutVars>
      </dgm:prSet>
      <dgm:spPr/>
    </dgm:pt>
    <dgm:pt modelId="{3047D1C0-8D0E-4E3B-95B4-CC404F0850C6}" type="pres">
      <dgm:prSet presAssocID="{67C82986-A86C-430F-B00C-F16F0AE4FB24}" presName="FourNodes_2" presStyleLbl="node1" presStyleIdx="1" presStyleCnt="4">
        <dgm:presLayoutVars>
          <dgm:bulletEnabled val="1"/>
        </dgm:presLayoutVars>
      </dgm:prSet>
      <dgm:spPr/>
    </dgm:pt>
    <dgm:pt modelId="{FFC89194-5030-4AF8-AF43-AD325B23DBE9}" type="pres">
      <dgm:prSet presAssocID="{67C82986-A86C-430F-B00C-F16F0AE4FB24}" presName="FourNodes_3" presStyleLbl="node1" presStyleIdx="2" presStyleCnt="4">
        <dgm:presLayoutVars>
          <dgm:bulletEnabled val="1"/>
        </dgm:presLayoutVars>
      </dgm:prSet>
      <dgm:spPr/>
    </dgm:pt>
    <dgm:pt modelId="{38BC5A6E-1634-454E-8B11-CA5562F65BCE}" type="pres">
      <dgm:prSet presAssocID="{67C82986-A86C-430F-B00C-F16F0AE4FB24}" presName="FourNodes_4" presStyleLbl="node1" presStyleIdx="3" presStyleCnt="4">
        <dgm:presLayoutVars>
          <dgm:bulletEnabled val="1"/>
        </dgm:presLayoutVars>
      </dgm:prSet>
      <dgm:spPr/>
    </dgm:pt>
    <dgm:pt modelId="{BDFADC98-7595-4B3D-99E8-6CCBA2D4EDDC}" type="pres">
      <dgm:prSet presAssocID="{67C82986-A86C-430F-B00C-F16F0AE4FB24}" presName="FourConn_1-2" presStyleLbl="fgAccFollowNode1" presStyleIdx="0" presStyleCnt="3">
        <dgm:presLayoutVars>
          <dgm:bulletEnabled val="1"/>
        </dgm:presLayoutVars>
      </dgm:prSet>
      <dgm:spPr/>
    </dgm:pt>
    <dgm:pt modelId="{30AC764B-9902-4A22-B44D-408EBFB3EC68}" type="pres">
      <dgm:prSet presAssocID="{67C82986-A86C-430F-B00C-F16F0AE4FB24}" presName="FourConn_2-3" presStyleLbl="fgAccFollowNode1" presStyleIdx="1" presStyleCnt="3">
        <dgm:presLayoutVars>
          <dgm:bulletEnabled val="1"/>
        </dgm:presLayoutVars>
      </dgm:prSet>
      <dgm:spPr/>
    </dgm:pt>
    <dgm:pt modelId="{1AB7C227-497B-486A-8E00-CE3A6FB952FD}" type="pres">
      <dgm:prSet presAssocID="{67C82986-A86C-430F-B00C-F16F0AE4FB24}" presName="FourConn_3-4" presStyleLbl="fgAccFollowNode1" presStyleIdx="2" presStyleCnt="3">
        <dgm:presLayoutVars>
          <dgm:bulletEnabled val="1"/>
        </dgm:presLayoutVars>
      </dgm:prSet>
      <dgm:spPr/>
    </dgm:pt>
    <dgm:pt modelId="{60155D62-93B2-4959-8AAA-BA30EC7E8BA3}" type="pres">
      <dgm:prSet presAssocID="{67C82986-A86C-430F-B00C-F16F0AE4FB24}" presName="FourNodes_1_text" presStyleLbl="node1" presStyleIdx="3" presStyleCnt="4">
        <dgm:presLayoutVars>
          <dgm:bulletEnabled val="1"/>
        </dgm:presLayoutVars>
      </dgm:prSet>
      <dgm:spPr/>
    </dgm:pt>
    <dgm:pt modelId="{B52C34CB-2628-441A-9CA6-4408E6B6D112}" type="pres">
      <dgm:prSet presAssocID="{67C82986-A86C-430F-B00C-F16F0AE4FB24}" presName="FourNodes_2_text" presStyleLbl="node1" presStyleIdx="3" presStyleCnt="4">
        <dgm:presLayoutVars>
          <dgm:bulletEnabled val="1"/>
        </dgm:presLayoutVars>
      </dgm:prSet>
      <dgm:spPr/>
    </dgm:pt>
    <dgm:pt modelId="{917F08A9-BB47-4183-B2FE-2938A67064FC}" type="pres">
      <dgm:prSet presAssocID="{67C82986-A86C-430F-B00C-F16F0AE4FB24}" presName="FourNodes_3_text" presStyleLbl="node1" presStyleIdx="3" presStyleCnt="4">
        <dgm:presLayoutVars>
          <dgm:bulletEnabled val="1"/>
        </dgm:presLayoutVars>
      </dgm:prSet>
      <dgm:spPr/>
    </dgm:pt>
    <dgm:pt modelId="{599E17F2-0DB1-44B4-81DD-A07962AC3657}" type="pres">
      <dgm:prSet presAssocID="{67C82986-A86C-430F-B00C-F16F0AE4FB24}" presName="FourNodes_4_text" presStyleLbl="node1" presStyleIdx="3" presStyleCnt="4">
        <dgm:presLayoutVars>
          <dgm:bulletEnabled val="1"/>
        </dgm:presLayoutVars>
      </dgm:prSet>
      <dgm:spPr/>
    </dgm:pt>
  </dgm:ptLst>
  <dgm:cxnLst>
    <dgm:cxn modelId="{D3585F0C-50DD-453C-A61A-4151A1E43942}" type="presOf" srcId="{F82939F4-2258-4396-A90F-9A9F327CA9FE}" destId="{30AC764B-9902-4A22-B44D-408EBFB3EC68}" srcOrd="0" destOrd="0" presId="urn:microsoft.com/office/officeart/2005/8/layout/vProcess5"/>
    <dgm:cxn modelId="{0F2FCE11-8E19-4B2A-A7CB-F9BA046B0DBE}" srcId="{67C82986-A86C-430F-B00C-F16F0AE4FB24}" destId="{421A1479-A779-442E-9200-EFD7806682F1}" srcOrd="1" destOrd="0" parTransId="{2F46CC75-F087-4BB0-ACD7-BDBF61D744DA}" sibTransId="{F82939F4-2258-4396-A90F-9A9F327CA9FE}"/>
    <dgm:cxn modelId="{1DE2DE12-5A2C-47D5-8928-E1ECD6DE04D1}" type="presOf" srcId="{6A809F32-90D3-4AFF-9CE3-E26EE053B274}" destId="{FFC89194-5030-4AF8-AF43-AD325B23DBE9}" srcOrd="0" destOrd="0" presId="urn:microsoft.com/office/officeart/2005/8/layout/vProcess5"/>
    <dgm:cxn modelId="{973F8714-F0DE-40A5-9E68-952A936AFDED}" srcId="{67C82986-A86C-430F-B00C-F16F0AE4FB24}" destId="{6A809F32-90D3-4AFF-9CE3-E26EE053B274}" srcOrd="2" destOrd="0" parTransId="{D3F7CB26-7851-4385-AF73-409DCB050BB7}" sibTransId="{71AF0AF7-ADA5-484D-A9CA-E755211FD421}"/>
    <dgm:cxn modelId="{6D52D018-A998-43BA-8F36-A60FF5219523}" type="presOf" srcId="{B0F889A3-6F5B-4B1A-8196-1CC33D927FB5}" destId="{599E17F2-0DB1-44B4-81DD-A07962AC3657}" srcOrd="1" destOrd="0" presId="urn:microsoft.com/office/officeart/2005/8/layout/vProcess5"/>
    <dgm:cxn modelId="{6DE9402C-5C1B-4106-9781-D6D5DD1F67B5}" type="presOf" srcId="{A68A08D4-4144-4A28-AEC5-67C653D5CE42}" destId="{0FD667C2-9DEB-45B9-9651-56650C8D06F5}" srcOrd="0" destOrd="0" presId="urn:microsoft.com/office/officeart/2005/8/layout/vProcess5"/>
    <dgm:cxn modelId="{A0917C39-70CD-494E-907F-EEC5CF46B0B3}" type="presOf" srcId="{421A1479-A779-442E-9200-EFD7806682F1}" destId="{B52C34CB-2628-441A-9CA6-4408E6B6D112}" srcOrd="1" destOrd="0" presId="urn:microsoft.com/office/officeart/2005/8/layout/vProcess5"/>
    <dgm:cxn modelId="{52C7C642-BFB4-47B0-948C-0EB794A115CA}" type="presOf" srcId="{421A1479-A779-442E-9200-EFD7806682F1}" destId="{3047D1C0-8D0E-4E3B-95B4-CC404F0850C6}" srcOrd="0" destOrd="0" presId="urn:microsoft.com/office/officeart/2005/8/layout/vProcess5"/>
    <dgm:cxn modelId="{AF7D968C-28A7-4AE1-8323-271D63CA7777}" type="presOf" srcId="{A68A08D4-4144-4A28-AEC5-67C653D5CE42}" destId="{60155D62-93B2-4959-8AAA-BA30EC7E8BA3}" srcOrd="1" destOrd="0" presId="urn:microsoft.com/office/officeart/2005/8/layout/vProcess5"/>
    <dgm:cxn modelId="{42E6EE95-982E-4188-9178-F2CD4C3AE185}" type="presOf" srcId="{B0F889A3-6F5B-4B1A-8196-1CC33D927FB5}" destId="{38BC5A6E-1634-454E-8B11-CA5562F65BCE}" srcOrd="0" destOrd="0" presId="urn:microsoft.com/office/officeart/2005/8/layout/vProcess5"/>
    <dgm:cxn modelId="{A244FD9A-C7FF-41EA-8A4E-32F2D4F66643}" srcId="{67C82986-A86C-430F-B00C-F16F0AE4FB24}" destId="{B0F889A3-6F5B-4B1A-8196-1CC33D927FB5}" srcOrd="3" destOrd="0" parTransId="{2540DE66-84AC-4F63-A5D4-B5265A341280}" sibTransId="{96A2AE7D-5A42-4C7B-950E-6CE5AAE1A9E3}"/>
    <dgm:cxn modelId="{0985B29C-E0EE-4AFC-936D-0BF5A0575A0F}" type="presOf" srcId="{71AF0AF7-ADA5-484D-A9CA-E755211FD421}" destId="{1AB7C227-497B-486A-8E00-CE3A6FB952FD}" srcOrd="0" destOrd="0" presId="urn:microsoft.com/office/officeart/2005/8/layout/vProcess5"/>
    <dgm:cxn modelId="{89C7A3BB-A986-4C1D-A91C-A9DF55407559}" type="presOf" srcId="{2533E912-A59E-4402-8DCA-3DD4C94D4B00}" destId="{BDFADC98-7595-4B3D-99E8-6CCBA2D4EDDC}" srcOrd="0" destOrd="0" presId="urn:microsoft.com/office/officeart/2005/8/layout/vProcess5"/>
    <dgm:cxn modelId="{CEAA5ECC-CFAD-41DA-BF46-0C9873AB950B}" srcId="{67C82986-A86C-430F-B00C-F16F0AE4FB24}" destId="{A68A08D4-4144-4A28-AEC5-67C653D5CE42}" srcOrd="0" destOrd="0" parTransId="{672BD8C9-40BD-435B-9952-A55C700DBC28}" sibTransId="{2533E912-A59E-4402-8DCA-3DD4C94D4B00}"/>
    <dgm:cxn modelId="{E3C684D0-287E-414A-BA7B-AC3A31DE5970}" type="presOf" srcId="{6A809F32-90D3-4AFF-9CE3-E26EE053B274}" destId="{917F08A9-BB47-4183-B2FE-2938A67064FC}" srcOrd="1" destOrd="0" presId="urn:microsoft.com/office/officeart/2005/8/layout/vProcess5"/>
    <dgm:cxn modelId="{268860FD-F524-4024-A87F-8495AE23620B}" type="presOf" srcId="{67C82986-A86C-430F-B00C-F16F0AE4FB24}" destId="{C93E3415-42C5-4E94-8F20-68A1B59614B6}" srcOrd="0" destOrd="0" presId="urn:microsoft.com/office/officeart/2005/8/layout/vProcess5"/>
    <dgm:cxn modelId="{6E6EFA99-21FE-4CE1-9090-F3C0B6478E4E}" type="presParOf" srcId="{C93E3415-42C5-4E94-8F20-68A1B59614B6}" destId="{01DAC0CA-A8D7-4E3A-958D-AA85088B7AFC}" srcOrd="0" destOrd="0" presId="urn:microsoft.com/office/officeart/2005/8/layout/vProcess5"/>
    <dgm:cxn modelId="{81BB2436-DCE9-4BDA-8290-902093C658E3}" type="presParOf" srcId="{C93E3415-42C5-4E94-8F20-68A1B59614B6}" destId="{0FD667C2-9DEB-45B9-9651-56650C8D06F5}" srcOrd="1" destOrd="0" presId="urn:microsoft.com/office/officeart/2005/8/layout/vProcess5"/>
    <dgm:cxn modelId="{B18A17F5-9BAE-4389-8612-56D0E24FE12F}" type="presParOf" srcId="{C93E3415-42C5-4E94-8F20-68A1B59614B6}" destId="{3047D1C0-8D0E-4E3B-95B4-CC404F0850C6}" srcOrd="2" destOrd="0" presId="urn:microsoft.com/office/officeart/2005/8/layout/vProcess5"/>
    <dgm:cxn modelId="{A914008F-FAAE-46B2-BB1A-1C794C04E8B2}" type="presParOf" srcId="{C93E3415-42C5-4E94-8F20-68A1B59614B6}" destId="{FFC89194-5030-4AF8-AF43-AD325B23DBE9}" srcOrd="3" destOrd="0" presId="urn:microsoft.com/office/officeart/2005/8/layout/vProcess5"/>
    <dgm:cxn modelId="{3CC381C0-87E2-4D3D-9C13-00C72CD8D27E}" type="presParOf" srcId="{C93E3415-42C5-4E94-8F20-68A1B59614B6}" destId="{38BC5A6E-1634-454E-8B11-CA5562F65BCE}" srcOrd="4" destOrd="0" presId="urn:microsoft.com/office/officeart/2005/8/layout/vProcess5"/>
    <dgm:cxn modelId="{558C3D4E-E5B1-4C8E-AE3A-983C5EE19D14}" type="presParOf" srcId="{C93E3415-42C5-4E94-8F20-68A1B59614B6}" destId="{BDFADC98-7595-4B3D-99E8-6CCBA2D4EDDC}" srcOrd="5" destOrd="0" presId="urn:microsoft.com/office/officeart/2005/8/layout/vProcess5"/>
    <dgm:cxn modelId="{95D61A15-8A74-4E29-9FC0-76B9E924336B}" type="presParOf" srcId="{C93E3415-42C5-4E94-8F20-68A1B59614B6}" destId="{30AC764B-9902-4A22-B44D-408EBFB3EC68}" srcOrd="6" destOrd="0" presId="urn:microsoft.com/office/officeart/2005/8/layout/vProcess5"/>
    <dgm:cxn modelId="{38292E03-0B84-4700-8493-22C398434A09}" type="presParOf" srcId="{C93E3415-42C5-4E94-8F20-68A1B59614B6}" destId="{1AB7C227-497B-486A-8E00-CE3A6FB952FD}" srcOrd="7" destOrd="0" presId="urn:microsoft.com/office/officeart/2005/8/layout/vProcess5"/>
    <dgm:cxn modelId="{7B4487C3-7351-4EC2-80B0-83D9A836FC5B}" type="presParOf" srcId="{C93E3415-42C5-4E94-8F20-68A1B59614B6}" destId="{60155D62-93B2-4959-8AAA-BA30EC7E8BA3}" srcOrd="8" destOrd="0" presId="urn:microsoft.com/office/officeart/2005/8/layout/vProcess5"/>
    <dgm:cxn modelId="{7811583F-292B-4E26-BAD9-FCCF62BE3CCC}" type="presParOf" srcId="{C93E3415-42C5-4E94-8F20-68A1B59614B6}" destId="{B52C34CB-2628-441A-9CA6-4408E6B6D112}" srcOrd="9" destOrd="0" presId="urn:microsoft.com/office/officeart/2005/8/layout/vProcess5"/>
    <dgm:cxn modelId="{66D79671-E154-4850-A9A9-D70E8BA356B4}" type="presParOf" srcId="{C93E3415-42C5-4E94-8F20-68A1B59614B6}" destId="{917F08A9-BB47-4183-B2FE-2938A67064FC}" srcOrd="10" destOrd="0" presId="urn:microsoft.com/office/officeart/2005/8/layout/vProcess5"/>
    <dgm:cxn modelId="{43845D6E-75BE-42E6-87FD-C4E5000D25C7}" type="presParOf" srcId="{C93E3415-42C5-4E94-8F20-68A1B59614B6}" destId="{599E17F2-0DB1-44B4-81DD-A07962AC3657}" srcOrd="1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06DD2F5-BC8D-4625-A1F4-19B82245ADAA}">
      <dsp:nvSpPr>
        <dsp:cNvPr id="0" name=""/>
        <dsp:cNvSpPr/>
      </dsp:nvSpPr>
      <dsp:spPr>
        <a:xfrm>
          <a:off x="0" y="507744"/>
          <a:ext cx="4435078" cy="46800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8000"/>
                <a:satMod val="110000"/>
                <a:lumMod val="104000"/>
              </a:schemeClr>
            </a:gs>
            <a:gs pos="69000">
              <a:schemeClr val="accent2">
                <a:hueOff val="0"/>
                <a:satOff val="0"/>
                <a:lumOff val="0"/>
                <a:alphaOff val="0"/>
                <a:shade val="88000"/>
                <a:satMod val="130000"/>
                <a:lumMod val="92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78000"/>
                <a:satMod val="130000"/>
                <a:lumMod val="92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First part of an essay</a:t>
          </a:r>
        </a:p>
      </dsp:txBody>
      <dsp:txXfrm>
        <a:off x="22846" y="530590"/>
        <a:ext cx="4389386" cy="422308"/>
      </dsp:txXfrm>
    </dsp:sp>
    <dsp:sp modelId="{8BBA3091-41FD-4B57-AFBE-03127362DA60}">
      <dsp:nvSpPr>
        <dsp:cNvPr id="0" name=""/>
        <dsp:cNvSpPr/>
      </dsp:nvSpPr>
      <dsp:spPr>
        <a:xfrm>
          <a:off x="0" y="1033344"/>
          <a:ext cx="4435078" cy="468000"/>
        </a:xfrm>
        <a:prstGeom prst="roundRect">
          <a:avLst/>
        </a:prstGeom>
        <a:gradFill rotWithShape="0">
          <a:gsLst>
            <a:gs pos="0">
              <a:schemeClr val="accent2">
                <a:hueOff val="-565496"/>
                <a:satOff val="1864"/>
                <a:lumOff val="1994"/>
                <a:alphaOff val="0"/>
                <a:tint val="98000"/>
                <a:satMod val="110000"/>
                <a:lumMod val="104000"/>
              </a:schemeClr>
            </a:gs>
            <a:gs pos="69000">
              <a:schemeClr val="accent2">
                <a:hueOff val="-565496"/>
                <a:satOff val="1864"/>
                <a:lumOff val="1994"/>
                <a:alphaOff val="0"/>
                <a:shade val="88000"/>
                <a:satMod val="130000"/>
                <a:lumMod val="92000"/>
              </a:schemeClr>
            </a:gs>
            <a:gs pos="100000">
              <a:schemeClr val="accent2">
                <a:hueOff val="-565496"/>
                <a:satOff val="1864"/>
                <a:lumOff val="1994"/>
                <a:alphaOff val="0"/>
                <a:shade val="78000"/>
                <a:satMod val="130000"/>
                <a:lumMod val="92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Try to capture the reader’s attention</a:t>
          </a:r>
        </a:p>
      </dsp:txBody>
      <dsp:txXfrm>
        <a:off x="22846" y="1056190"/>
        <a:ext cx="4389386" cy="422308"/>
      </dsp:txXfrm>
    </dsp:sp>
    <dsp:sp modelId="{54640E4A-8DE8-4740-9258-4244C3303E52}">
      <dsp:nvSpPr>
        <dsp:cNvPr id="0" name=""/>
        <dsp:cNvSpPr/>
      </dsp:nvSpPr>
      <dsp:spPr>
        <a:xfrm>
          <a:off x="0" y="1558944"/>
          <a:ext cx="4435078" cy="468000"/>
        </a:xfrm>
        <a:prstGeom prst="roundRect">
          <a:avLst/>
        </a:prstGeom>
        <a:gradFill rotWithShape="0">
          <a:gsLst>
            <a:gs pos="0">
              <a:schemeClr val="accent2">
                <a:hueOff val="-1130992"/>
                <a:satOff val="3728"/>
                <a:lumOff val="3987"/>
                <a:alphaOff val="0"/>
                <a:tint val="98000"/>
                <a:satMod val="110000"/>
                <a:lumMod val="104000"/>
              </a:schemeClr>
            </a:gs>
            <a:gs pos="69000">
              <a:schemeClr val="accent2">
                <a:hueOff val="-1130992"/>
                <a:satOff val="3728"/>
                <a:lumOff val="3987"/>
                <a:alphaOff val="0"/>
                <a:shade val="88000"/>
                <a:satMod val="130000"/>
                <a:lumMod val="92000"/>
              </a:schemeClr>
            </a:gs>
            <a:gs pos="100000">
              <a:schemeClr val="accent2">
                <a:hueOff val="-1130992"/>
                <a:satOff val="3728"/>
                <a:lumOff val="3987"/>
                <a:alphaOff val="0"/>
                <a:shade val="78000"/>
                <a:satMod val="130000"/>
                <a:lumMod val="92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Introduction Format</a:t>
          </a:r>
        </a:p>
      </dsp:txBody>
      <dsp:txXfrm>
        <a:off x="22846" y="1581790"/>
        <a:ext cx="4389386" cy="422308"/>
      </dsp:txXfrm>
    </dsp:sp>
    <dsp:sp modelId="{68322DB7-1905-487D-A7CB-7922A8225A83}">
      <dsp:nvSpPr>
        <dsp:cNvPr id="0" name=""/>
        <dsp:cNvSpPr/>
      </dsp:nvSpPr>
      <dsp:spPr>
        <a:xfrm>
          <a:off x="0" y="2084544"/>
          <a:ext cx="4435078" cy="468000"/>
        </a:xfrm>
        <a:prstGeom prst="roundRect">
          <a:avLst/>
        </a:prstGeom>
        <a:gradFill rotWithShape="0">
          <a:gsLst>
            <a:gs pos="0">
              <a:schemeClr val="accent2">
                <a:hueOff val="-1696488"/>
                <a:satOff val="5592"/>
                <a:lumOff val="5981"/>
                <a:alphaOff val="0"/>
                <a:tint val="98000"/>
                <a:satMod val="110000"/>
                <a:lumMod val="104000"/>
              </a:schemeClr>
            </a:gs>
            <a:gs pos="69000">
              <a:schemeClr val="accent2">
                <a:hueOff val="-1696488"/>
                <a:satOff val="5592"/>
                <a:lumOff val="5981"/>
                <a:alphaOff val="0"/>
                <a:shade val="88000"/>
                <a:satMod val="130000"/>
                <a:lumMod val="92000"/>
              </a:schemeClr>
            </a:gs>
            <a:gs pos="100000">
              <a:schemeClr val="accent2">
                <a:hueOff val="-1696488"/>
                <a:satOff val="5592"/>
                <a:lumOff val="5981"/>
                <a:alphaOff val="0"/>
                <a:shade val="78000"/>
                <a:satMod val="130000"/>
                <a:lumMod val="92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1.   Attention getter – “hook”</a:t>
          </a:r>
        </a:p>
      </dsp:txBody>
      <dsp:txXfrm>
        <a:off x="22846" y="2107390"/>
        <a:ext cx="4389386" cy="422308"/>
      </dsp:txXfrm>
    </dsp:sp>
    <dsp:sp modelId="{57C1E48D-0A14-4116-83E4-43B7C3CDBA60}">
      <dsp:nvSpPr>
        <dsp:cNvPr id="0" name=""/>
        <dsp:cNvSpPr/>
      </dsp:nvSpPr>
      <dsp:spPr>
        <a:xfrm>
          <a:off x="0" y="2610144"/>
          <a:ext cx="4435078" cy="468000"/>
        </a:xfrm>
        <a:prstGeom prst="roundRect">
          <a:avLst/>
        </a:prstGeom>
        <a:gradFill rotWithShape="0">
          <a:gsLst>
            <a:gs pos="0">
              <a:schemeClr val="accent2">
                <a:hueOff val="-2261984"/>
                <a:satOff val="7457"/>
                <a:lumOff val="7974"/>
                <a:alphaOff val="0"/>
                <a:tint val="98000"/>
                <a:satMod val="110000"/>
                <a:lumMod val="104000"/>
              </a:schemeClr>
            </a:gs>
            <a:gs pos="69000">
              <a:schemeClr val="accent2">
                <a:hueOff val="-2261984"/>
                <a:satOff val="7457"/>
                <a:lumOff val="7974"/>
                <a:alphaOff val="0"/>
                <a:shade val="88000"/>
                <a:satMod val="130000"/>
                <a:lumMod val="92000"/>
              </a:schemeClr>
            </a:gs>
            <a:gs pos="100000">
              <a:schemeClr val="accent2">
                <a:hueOff val="-2261984"/>
                <a:satOff val="7457"/>
                <a:lumOff val="7974"/>
                <a:alphaOff val="0"/>
                <a:shade val="78000"/>
                <a:satMod val="130000"/>
                <a:lumMod val="92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2.   State your problem</a:t>
          </a:r>
        </a:p>
      </dsp:txBody>
      <dsp:txXfrm>
        <a:off x="22846" y="2632990"/>
        <a:ext cx="4389386" cy="422308"/>
      </dsp:txXfrm>
    </dsp:sp>
    <dsp:sp modelId="{20FE184A-4B55-49C8-9CA5-422E224622A0}">
      <dsp:nvSpPr>
        <dsp:cNvPr id="0" name=""/>
        <dsp:cNvSpPr/>
      </dsp:nvSpPr>
      <dsp:spPr>
        <a:xfrm>
          <a:off x="0" y="3135744"/>
          <a:ext cx="4435078" cy="468000"/>
        </a:xfrm>
        <a:prstGeom prst="roundRect">
          <a:avLst/>
        </a:prstGeom>
        <a:gradFill rotWithShape="0">
          <a:gsLst>
            <a:gs pos="0">
              <a:schemeClr val="accent2">
                <a:hueOff val="-2827479"/>
                <a:satOff val="9321"/>
                <a:lumOff val="9968"/>
                <a:alphaOff val="0"/>
                <a:tint val="98000"/>
                <a:satMod val="110000"/>
                <a:lumMod val="104000"/>
              </a:schemeClr>
            </a:gs>
            <a:gs pos="69000">
              <a:schemeClr val="accent2">
                <a:hueOff val="-2827479"/>
                <a:satOff val="9321"/>
                <a:lumOff val="9968"/>
                <a:alphaOff val="0"/>
                <a:shade val="88000"/>
                <a:satMod val="130000"/>
                <a:lumMod val="92000"/>
              </a:schemeClr>
            </a:gs>
            <a:gs pos="100000">
              <a:schemeClr val="accent2">
                <a:hueOff val="-2827479"/>
                <a:satOff val="9321"/>
                <a:lumOff val="9968"/>
                <a:alphaOff val="0"/>
                <a:shade val="78000"/>
                <a:satMod val="130000"/>
                <a:lumMod val="92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3.   Bridge or transition sentences</a:t>
          </a:r>
        </a:p>
      </dsp:txBody>
      <dsp:txXfrm>
        <a:off x="22846" y="3158590"/>
        <a:ext cx="4389386" cy="422308"/>
      </dsp:txXfrm>
    </dsp:sp>
    <dsp:sp modelId="{561F71BB-71F3-429B-BC64-B86A42C76462}">
      <dsp:nvSpPr>
        <dsp:cNvPr id="0" name=""/>
        <dsp:cNvSpPr/>
      </dsp:nvSpPr>
      <dsp:spPr>
        <a:xfrm>
          <a:off x="0" y="3661344"/>
          <a:ext cx="4435078" cy="468000"/>
        </a:xfrm>
        <a:prstGeom prst="roundRect">
          <a:avLst/>
        </a:prstGeom>
        <a:gradFill rotWithShape="0">
          <a:gsLst>
            <a:gs pos="0">
              <a:schemeClr val="accent2">
                <a:hueOff val="-3392975"/>
                <a:satOff val="11185"/>
                <a:lumOff val="11961"/>
                <a:alphaOff val="0"/>
                <a:tint val="98000"/>
                <a:satMod val="110000"/>
                <a:lumMod val="104000"/>
              </a:schemeClr>
            </a:gs>
            <a:gs pos="69000">
              <a:schemeClr val="accent2">
                <a:hueOff val="-3392975"/>
                <a:satOff val="11185"/>
                <a:lumOff val="11961"/>
                <a:alphaOff val="0"/>
                <a:shade val="88000"/>
                <a:satMod val="130000"/>
                <a:lumMod val="92000"/>
              </a:schemeClr>
            </a:gs>
            <a:gs pos="100000">
              <a:schemeClr val="accent2">
                <a:hueOff val="-3392975"/>
                <a:satOff val="11185"/>
                <a:lumOff val="11961"/>
                <a:alphaOff val="0"/>
                <a:shade val="78000"/>
                <a:satMod val="130000"/>
                <a:lumMod val="92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4.   Thesis statement (always at the end)</a:t>
          </a:r>
        </a:p>
      </dsp:txBody>
      <dsp:txXfrm>
        <a:off x="22846" y="3684190"/>
        <a:ext cx="4389386" cy="42230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AD40391-BDA8-4947-86AA-0FA6A36E58AB}">
      <dsp:nvSpPr>
        <dsp:cNvPr id="0" name=""/>
        <dsp:cNvSpPr/>
      </dsp:nvSpPr>
      <dsp:spPr>
        <a:xfrm>
          <a:off x="0" y="1763"/>
          <a:ext cx="4435078" cy="142740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8000"/>
                <a:satMod val="110000"/>
                <a:lumMod val="104000"/>
              </a:schemeClr>
            </a:gs>
            <a:gs pos="69000">
              <a:schemeClr val="accent2">
                <a:hueOff val="0"/>
                <a:satOff val="0"/>
                <a:lumOff val="0"/>
                <a:alphaOff val="0"/>
                <a:shade val="88000"/>
                <a:satMod val="130000"/>
                <a:lumMod val="92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78000"/>
                <a:satMod val="130000"/>
                <a:lumMod val="92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32410" tIns="232410" rIns="232410" bIns="232410" numCol="1" spcCol="1270" anchor="ctr" anchorCtr="0">
          <a:noAutofit/>
        </a:bodyPr>
        <a:lstStyle/>
        <a:p>
          <a:pPr marL="0" lvl="0" indent="0" algn="l" defTabSz="2711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100" kern="1200"/>
            <a:t>Topic</a:t>
          </a:r>
        </a:p>
      </dsp:txBody>
      <dsp:txXfrm>
        <a:off x="69680" y="71443"/>
        <a:ext cx="4295718" cy="1288040"/>
      </dsp:txXfrm>
    </dsp:sp>
    <dsp:sp modelId="{08BA89AE-F9E7-4460-8CC1-27C8FFC46BB6}">
      <dsp:nvSpPr>
        <dsp:cNvPr id="0" name=""/>
        <dsp:cNvSpPr/>
      </dsp:nvSpPr>
      <dsp:spPr>
        <a:xfrm>
          <a:off x="0" y="1604844"/>
          <a:ext cx="4435078" cy="1427400"/>
        </a:xfrm>
        <a:prstGeom prst="roundRect">
          <a:avLst/>
        </a:prstGeom>
        <a:gradFill rotWithShape="0">
          <a:gsLst>
            <a:gs pos="0">
              <a:schemeClr val="accent2">
                <a:hueOff val="-1696488"/>
                <a:satOff val="5592"/>
                <a:lumOff val="5981"/>
                <a:alphaOff val="0"/>
                <a:tint val="98000"/>
                <a:satMod val="110000"/>
                <a:lumMod val="104000"/>
              </a:schemeClr>
            </a:gs>
            <a:gs pos="69000">
              <a:schemeClr val="accent2">
                <a:hueOff val="-1696488"/>
                <a:satOff val="5592"/>
                <a:lumOff val="5981"/>
                <a:alphaOff val="0"/>
                <a:shade val="88000"/>
                <a:satMod val="130000"/>
                <a:lumMod val="92000"/>
              </a:schemeClr>
            </a:gs>
            <a:gs pos="100000">
              <a:schemeClr val="accent2">
                <a:hueOff val="-1696488"/>
                <a:satOff val="5592"/>
                <a:lumOff val="5981"/>
                <a:alphaOff val="0"/>
                <a:shade val="78000"/>
                <a:satMod val="130000"/>
                <a:lumMod val="92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32410" tIns="232410" rIns="232410" bIns="232410" numCol="1" spcCol="1270" anchor="ctr" anchorCtr="0">
          <a:noAutofit/>
        </a:bodyPr>
        <a:lstStyle/>
        <a:p>
          <a:pPr marL="0" lvl="0" indent="0" algn="l" defTabSz="2711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100" kern="1200"/>
            <a:t>Opinion</a:t>
          </a:r>
        </a:p>
      </dsp:txBody>
      <dsp:txXfrm>
        <a:off x="69680" y="1674524"/>
        <a:ext cx="4295718" cy="1288040"/>
      </dsp:txXfrm>
    </dsp:sp>
    <dsp:sp modelId="{BA279237-709C-4BF3-AFBF-A1B6444C8C20}">
      <dsp:nvSpPr>
        <dsp:cNvPr id="0" name=""/>
        <dsp:cNvSpPr/>
      </dsp:nvSpPr>
      <dsp:spPr>
        <a:xfrm>
          <a:off x="0" y="3207923"/>
          <a:ext cx="4435078" cy="1427400"/>
        </a:xfrm>
        <a:prstGeom prst="roundRect">
          <a:avLst/>
        </a:prstGeom>
        <a:gradFill rotWithShape="0">
          <a:gsLst>
            <a:gs pos="0">
              <a:schemeClr val="accent2">
                <a:hueOff val="-3392975"/>
                <a:satOff val="11185"/>
                <a:lumOff val="11961"/>
                <a:alphaOff val="0"/>
                <a:tint val="98000"/>
                <a:satMod val="110000"/>
                <a:lumMod val="104000"/>
              </a:schemeClr>
            </a:gs>
            <a:gs pos="69000">
              <a:schemeClr val="accent2">
                <a:hueOff val="-3392975"/>
                <a:satOff val="11185"/>
                <a:lumOff val="11961"/>
                <a:alphaOff val="0"/>
                <a:shade val="88000"/>
                <a:satMod val="130000"/>
                <a:lumMod val="92000"/>
              </a:schemeClr>
            </a:gs>
            <a:gs pos="100000">
              <a:schemeClr val="accent2">
                <a:hueOff val="-3392975"/>
                <a:satOff val="11185"/>
                <a:lumOff val="11961"/>
                <a:alphaOff val="0"/>
                <a:shade val="78000"/>
                <a:satMod val="130000"/>
                <a:lumMod val="92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32410" tIns="232410" rIns="232410" bIns="232410" numCol="1" spcCol="1270" anchor="ctr" anchorCtr="0">
          <a:noAutofit/>
        </a:bodyPr>
        <a:lstStyle/>
        <a:p>
          <a:pPr marL="0" lvl="0" indent="0" algn="l" defTabSz="2711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100" kern="1200"/>
            <a:t>3 Reasons</a:t>
          </a:r>
        </a:p>
      </dsp:txBody>
      <dsp:txXfrm>
        <a:off x="69680" y="3277603"/>
        <a:ext cx="4295718" cy="128804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A233B12-A3B2-46B5-81FB-6923836D885C}">
      <dsp:nvSpPr>
        <dsp:cNvPr id="0" name=""/>
        <dsp:cNvSpPr/>
      </dsp:nvSpPr>
      <dsp:spPr>
        <a:xfrm>
          <a:off x="0" y="566"/>
          <a:ext cx="4435078" cy="1324558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66362CB-3B92-4016-A1AC-7151FE242D1F}">
      <dsp:nvSpPr>
        <dsp:cNvPr id="0" name=""/>
        <dsp:cNvSpPr/>
      </dsp:nvSpPr>
      <dsp:spPr>
        <a:xfrm>
          <a:off x="400679" y="298591"/>
          <a:ext cx="728507" cy="72850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454F961-C080-4775-A034-642D12ACE484}">
      <dsp:nvSpPr>
        <dsp:cNvPr id="0" name=""/>
        <dsp:cNvSpPr/>
      </dsp:nvSpPr>
      <dsp:spPr>
        <a:xfrm>
          <a:off x="1529865" y="566"/>
          <a:ext cx="2905212" cy="132455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0182" tIns="140182" rIns="140182" bIns="140182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To announce the topic to the reader</a:t>
          </a:r>
        </a:p>
      </dsp:txBody>
      <dsp:txXfrm>
        <a:off x="1529865" y="566"/>
        <a:ext cx="2905212" cy="1324558"/>
      </dsp:txXfrm>
    </dsp:sp>
    <dsp:sp modelId="{10DD56D8-D3D5-4057-A4F1-F98D3637F41A}">
      <dsp:nvSpPr>
        <dsp:cNvPr id="0" name=""/>
        <dsp:cNvSpPr/>
      </dsp:nvSpPr>
      <dsp:spPr>
        <a:xfrm>
          <a:off x="0" y="1656264"/>
          <a:ext cx="4435078" cy="1324558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5D164BB-D755-4D0F-8952-5A80C22FCD6C}">
      <dsp:nvSpPr>
        <dsp:cNvPr id="0" name=""/>
        <dsp:cNvSpPr/>
      </dsp:nvSpPr>
      <dsp:spPr>
        <a:xfrm>
          <a:off x="400679" y="1954290"/>
          <a:ext cx="728507" cy="72850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B5FF315-EE1E-42E2-A88C-6BDE19649ABA}">
      <dsp:nvSpPr>
        <dsp:cNvPr id="0" name=""/>
        <dsp:cNvSpPr/>
      </dsp:nvSpPr>
      <dsp:spPr>
        <a:xfrm>
          <a:off x="1529865" y="1656264"/>
          <a:ext cx="2905212" cy="132455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0182" tIns="140182" rIns="140182" bIns="140182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To reflect a judgment about the topic</a:t>
          </a:r>
        </a:p>
      </dsp:txBody>
      <dsp:txXfrm>
        <a:off x="1529865" y="1656264"/>
        <a:ext cx="2905212" cy="1324558"/>
      </dsp:txXfrm>
    </dsp:sp>
    <dsp:sp modelId="{E31EFA3B-F49D-4E44-9643-0B5C3C9257C6}">
      <dsp:nvSpPr>
        <dsp:cNvPr id="0" name=""/>
        <dsp:cNvSpPr/>
      </dsp:nvSpPr>
      <dsp:spPr>
        <a:xfrm>
          <a:off x="0" y="3311963"/>
          <a:ext cx="4435078" cy="1324558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423663F-C579-4F0F-954A-34A12F5465E0}">
      <dsp:nvSpPr>
        <dsp:cNvPr id="0" name=""/>
        <dsp:cNvSpPr/>
      </dsp:nvSpPr>
      <dsp:spPr>
        <a:xfrm>
          <a:off x="400679" y="3609988"/>
          <a:ext cx="728507" cy="72850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41A44B3-799E-49D0-AB33-39D5A2C54230}">
      <dsp:nvSpPr>
        <dsp:cNvPr id="0" name=""/>
        <dsp:cNvSpPr/>
      </dsp:nvSpPr>
      <dsp:spPr>
        <a:xfrm>
          <a:off x="1529865" y="3311963"/>
          <a:ext cx="2905212" cy="132455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0182" tIns="140182" rIns="140182" bIns="140182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To provide the reader with a blueprint of what is to come in the paper</a:t>
          </a:r>
        </a:p>
      </dsp:txBody>
      <dsp:txXfrm>
        <a:off x="1529865" y="3311963"/>
        <a:ext cx="2905212" cy="132455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EB5E90-29A2-48E9-9C6F-C8016860E415}">
      <dsp:nvSpPr>
        <dsp:cNvPr id="0" name=""/>
        <dsp:cNvSpPr/>
      </dsp:nvSpPr>
      <dsp:spPr>
        <a:xfrm>
          <a:off x="0" y="48186"/>
          <a:ext cx="7203281" cy="32760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8000"/>
                <a:satMod val="110000"/>
                <a:lumMod val="104000"/>
              </a:schemeClr>
            </a:gs>
            <a:gs pos="69000">
              <a:schemeClr val="accent2">
                <a:hueOff val="0"/>
                <a:satOff val="0"/>
                <a:lumOff val="0"/>
                <a:alphaOff val="0"/>
                <a:shade val="88000"/>
                <a:satMod val="130000"/>
                <a:lumMod val="92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78000"/>
                <a:satMod val="130000"/>
                <a:lumMod val="92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Example</a:t>
          </a:r>
        </a:p>
      </dsp:txBody>
      <dsp:txXfrm>
        <a:off x="15992" y="64178"/>
        <a:ext cx="7171297" cy="295616"/>
      </dsp:txXfrm>
    </dsp:sp>
    <dsp:sp modelId="{6C4D199B-51B4-477F-8C29-49D25FF51A87}">
      <dsp:nvSpPr>
        <dsp:cNvPr id="0" name=""/>
        <dsp:cNvSpPr/>
      </dsp:nvSpPr>
      <dsp:spPr>
        <a:xfrm>
          <a:off x="0" y="375786"/>
          <a:ext cx="7203281" cy="11012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704" tIns="17780" rIns="99568" bIns="17780" numCol="1" spcCol="1270" anchor="t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100" kern="1200"/>
            <a:t>Gnome-Phobia in America</a:t>
          </a:r>
        </a:p>
        <a:p>
          <a:pPr marL="114300" lvl="2" indent="-57150" algn="l" defTabSz="4889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100" kern="1200"/>
            <a:t>1. In 2004, the Gnome Liberation Front (GLF) was created.  This group of people believes that gnomes should be free, not prisoners of their owner’s garden.  2. The GLF has now begun gnome-napping, the act of stealing gnomes and “freeing them” in the wilderness; however, the law is unwilling to do anything. 3. Many police state that the gnomes are not a serious enough offense to deal with and that they have larger crimes to deal with.  This is not acceptable.  The law should be taking the gnome-napping more seriously because people are committing a crime.  4. Gnome-napping is stealing personal property, and is illegal, morally wrong, and disrespectful.</a:t>
          </a:r>
        </a:p>
      </dsp:txBody>
      <dsp:txXfrm>
        <a:off x="0" y="375786"/>
        <a:ext cx="7203281" cy="1101240"/>
      </dsp:txXfrm>
    </dsp:sp>
    <dsp:sp modelId="{6AC48408-916C-45D7-9280-8F32009BFF9E}">
      <dsp:nvSpPr>
        <dsp:cNvPr id="0" name=""/>
        <dsp:cNvSpPr/>
      </dsp:nvSpPr>
      <dsp:spPr>
        <a:xfrm>
          <a:off x="0" y="1477027"/>
          <a:ext cx="7203281" cy="327600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8000"/>
                <a:satMod val="110000"/>
                <a:lumMod val="104000"/>
              </a:schemeClr>
            </a:gs>
            <a:gs pos="69000">
              <a:schemeClr val="accent3">
                <a:hueOff val="0"/>
                <a:satOff val="0"/>
                <a:lumOff val="0"/>
                <a:alphaOff val="0"/>
                <a:shade val="88000"/>
                <a:satMod val="130000"/>
                <a:lumMod val="92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78000"/>
                <a:satMod val="130000"/>
                <a:lumMod val="92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1. Attention getter </a:t>
          </a:r>
        </a:p>
      </dsp:txBody>
      <dsp:txXfrm>
        <a:off x="15992" y="1493019"/>
        <a:ext cx="7171297" cy="295616"/>
      </dsp:txXfrm>
    </dsp:sp>
    <dsp:sp modelId="{C152CA12-825B-4257-8D83-1AA4D621AF1A}">
      <dsp:nvSpPr>
        <dsp:cNvPr id="0" name=""/>
        <dsp:cNvSpPr/>
      </dsp:nvSpPr>
      <dsp:spPr>
        <a:xfrm>
          <a:off x="0" y="1844947"/>
          <a:ext cx="7203281" cy="327600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8000"/>
                <a:satMod val="110000"/>
                <a:lumMod val="104000"/>
              </a:schemeClr>
            </a:gs>
            <a:gs pos="69000">
              <a:schemeClr val="accent4">
                <a:hueOff val="0"/>
                <a:satOff val="0"/>
                <a:lumOff val="0"/>
                <a:alphaOff val="0"/>
                <a:shade val="88000"/>
                <a:satMod val="130000"/>
                <a:lumMod val="92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78000"/>
                <a:satMod val="130000"/>
                <a:lumMod val="92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2. State your problem.</a:t>
          </a:r>
        </a:p>
      </dsp:txBody>
      <dsp:txXfrm>
        <a:off x="15992" y="1860939"/>
        <a:ext cx="7171297" cy="295616"/>
      </dsp:txXfrm>
    </dsp:sp>
    <dsp:sp modelId="{A9BE3EB5-1E7A-4136-B9AC-1BB7091B4279}">
      <dsp:nvSpPr>
        <dsp:cNvPr id="0" name=""/>
        <dsp:cNvSpPr/>
      </dsp:nvSpPr>
      <dsp:spPr>
        <a:xfrm>
          <a:off x="0" y="2212867"/>
          <a:ext cx="7203281" cy="327600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8000"/>
                <a:satMod val="110000"/>
                <a:lumMod val="104000"/>
              </a:schemeClr>
            </a:gs>
            <a:gs pos="69000">
              <a:schemeClr val="accent5">
                <a:hueOff val="0"/>
                <a:satOff val="0"/>
                <a:lumOff val="0"/>
                <a:alphaOff val="0"/>
                <a:shade val="88000"/>
                <a:satMod val="130000"/>
                <a:lumMod val="92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78000"/>
                <a:satMod val="130000"/>
                <a:lumMod val="92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3. Bridge or transition sentences</a:t>
          </a:r>
        </a:p>
      </dsp:txBody>
      <dsp:txXfrm>
        <a:off x="15992" y="2228859"/>
        <a:ext cx="7171297" cy="295616"/>
      </dsp:txXfrm>
    </dsp:sp>
    <dsp:sp modelId="{4005915F-A9FA-42AC-A8A7-BFB619700C6A}">
      <dsp:nvSpPr>
        <dsp:cNvPr id="0" name=""/>
        <dsp:cNvSpPr/>
      </dsp:nvSpPr>
      <dsp:spPr>
        <a:xfrm>
          <a:off x="0" y="2580787"/>
          <a:ext cx="7203281" cy="327600"/>
        </a:xfrm>
        <a:prstGeom prst="round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98000"/>
                <a:satMod val="110000"/>
                <a:lumMod val="104000"/>
              </a:schemeClr>
            </a:gs>
            <a:gs pos="69000">
              <a:schemeClr val="accent6">
                <a:hueOff val="0"/>
                <a:satOff val="0"/>
                <a:lumOff val="0"/>
                <a:alphaOff val="0"/>
                <a:shade val="88000"/>
                <a:satMod val="130000"/>
                <a:lumMod val="92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78000"/>
                <a:satMod val="130000"/>
                <a:lumMod val="92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4. Thesis statement</a:t>
          </a:r>
        </a:p>
      </dsp:txBody>
      <dsp:txXfrm>
        <a:off x="15992" y="2596779"/>
        <a:ext cx="7171297" cy="295616"/>
      </dsp:txXfrm>
    </dsp:sp>
    <dsp:sp modelId="{44C8DC1A-20F3-4959-ACE5-831425683E33}">
      <dsp:nvSpPr>
        <dsp:cNvPr id="0" name=""/>
        <dsp:cNvSpPr/>
      </dsp:nvSpPr>
      <dsp:spPr>
        <a:xfrm>
          <a:off x="0" y="2948707"/>
          <a:ext cx="7203281" cy="32760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8000"/>
                <a:satMod val="110000"/>
                <a:lumMod val="104000"/>
              </a:schemeClr>
            </a:gs>
            <a:gs pos="69000">
              <a:schemeClr val="accent2">
                <a:hueOff val="0"/>
                <a:satOff val="0"/>
                <a:lumOff val="0"/>
                <a:alphaOff val="0"/>
                <a:shade val="88000"/>
                <a:satMod val="130000"/>
                <a:lumMod val="92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78000"/>
                <a:satMod val="130000"/>
                <a:lumMod val="92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**NOTE: This doesn’t mean your intro is 4 sentences long.  It just has 4 parts.</a:t>
          </a:r>
        </a:p>
      </dsp:txBody>
      <dsp:txXfrm>
        <a:off x="15992" y="2964699"/>
        <a:ext cx="7171297" cy="295616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FD667C2-9DEB-45B9-9651-56650C8D06F5}">
      <dsp:nvSpPr>
        <dsp:cNvPr id="0" name=""/>
        <dsp:cNvSpPr/>
      </dsp:nvSpPr>
      <dsp:spPr>
        <a:xfrm>
          <a:off x="0" y="0"/>
          <a:ext cx="3548062" cy="102015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8000"/>
                <a:satMod val="110000"/>
                <a:lumMod val="104000"/>
              </a:schemeClr>
            </a:gs>
            <a:gs pos="69000">
              <a:schemeClr val="accent2">
                <a:hueOff val="0"/>
                <a:satOff val="0"/>
                <a:lumOff val="0"/>
                <a:alphaOff val="0"/>
                <a:shade val="88000"/>
                <a:satMod val="130000"/>
                <a:lumMod val="92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78000"/>
                <a:satMod val="130000"/>
                <a:lumMod val="92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After planning and arranging your main ideas and major details, begin writing your body paragraphs.</a:t>
          </a:r>
        </a:p>
      </dsp:txBody>
      <dsp:txXfrm>
        <a:off x="29879" y="29879"/>
        <a:ext cx="2361028" cy="960401"/>
      </dsp:txXfrm>
    </dsp:sp>
    <dsp:sp modelId="{3047D1C0-8D0E-4E3B-95B4-CC404F0850C6}">
      <dsp:nvSpPr>
        <dsp:cNvPr id="0" name=""/>
        <dsp:cNvSpPr/>
      </dsp:nvSpPr>
      <dsp:spPr>
        <a:xfrm>
          <a:off x="297150" y="1205642"/>
          <a:ext cx="3548062" cy="102015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-1130992"/>
                <a:satOff val="3728"/>
                <a:lumOff val="3987"/>
                <a:alphaOff val="0"/>
                <a:tint val="98000"/>
                <a:satMod val="110000"/>
                <a:lumMod val="104000"/>
              </a:schemeClr>
            </a:gs>
            <a:gs pos="69000">
              <a:schemeClr val="accent2">
                <a:hueOff val="-1130992"/>
                <a:satOff val="3728"/>
                <a:lumOff val="3987"/>
                <a:alphaOff val="0"/>
                <a:shade val="88000"/>
                <a:satMod val="130000"/>
                <a:lumMod val="92000"/>
              </a:schemeClr>
            </a:gs>
            <a:gs pos="100000">
              <a:schemeClr val="accent2">
                <a:hueOff val="-1130992"/>
                <a:satOff val="3728"/>
                <a:lumOff val="3987"/>
                <a:alphaOff val="0"/>
                <a:shade val="78000"/>
                <a:satMod val="130000"/>
                <a:lumMod val="92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The number of paragraphs depends on the topic’s complexity, inclusiveness, and your purpose for writing.</a:t>
          </a:r>
        </a:p>
      </dsp:txBody>
      <dsp:txXfrm>
        <a:off x="327029" y="1235521"/>
        <a:ext cx="2528050" cy="960401"/>
      </dsp:txXfrm>
    </dsp:sp>
    <dsp:sp modelId="{FFC89194-5030-4AF8-AF43-AD325B23DBE9}">
      <dsp:nvSpPr>
        <dsp:cNvPr id="0" name=""/>
        <dsp:cNvSpPr/>
      </dsp:nvSpPr>
      <dsp:spPr>
        <a:xfrm>
          <a:off x="589865" y="2411285"/>
          <a:ext cx="3548062" cy="102015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-2261984"/>
                <a:satOff val="7457"/>
                <a:lumOff val="7974"/>
                <a:alphaOff val="0"/>
                <a:tint val="98000"/>
                <a:satMod val="110000"/>
                <a:lumMod val="104000"/>
              </a:schemeClr>
            </a:gs>
            <a:gs pos="69000">
              <a:schemeClr val="accent2">
                <a:hueOff val="-2261984"/>
                <a:satOff val="7457"/>
                <a:lumOff val="7974"/>
                <a:alphaOff val="0"/>
                <a:shade val="88000"/>
                <a:satMod val="130000"/>
                <a:lumMod val="92000"/>
              </a:schemeClr>
            </a:gs>
            <a:gs pos="100000">
              <a:schemeClr val="accent2">
                <a:hueOff val="-2261984"/>
                <a:satOff val="7457"/>
                <a:lumOff val="7974"/>
                <a:alphaOff val="0"/>
                <a:shade val="78000"/>
                <a:satMod val="130000"/>
                <a:lumMod val="92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Usually, a </a:t>
          </a:r>
          <a:r>
            <a:rPr lang="en-US" sz="1500" u="sng" kern="1200"/>
            <a:t>short</a:t>
          </a:r>
          <a:r>
            <a:rPr lang="en-US" sz="1500" kern="1200"/>
            <a:t> essay contains </a:t>
          </a:r>
          <a:r>
            <a:rPr lang="en-US" sz="1500" u="sng" kern="1200"/>
            <a:t>3 to 5</a:t>
          </a:r>
          <a:r>
            <a:rPr lang="en-US" sz="1500" kern="1200"/>
            <a:t> body paragraphs,  plus an introduction and conclusion.</a:t>
          </a:r>
        </a:p>
      </dsp:txBody>
      <dsp:txXfrm>
        <a:off x="619744" y="2441164"/>
        <a:ext cx="2532485" cy="960401"/>
      </dsp:txXfrm>
    </dsp:sp>
    <dsp:sp modelId="{38BC5A6E-1634-454E-8B11-CA5562F65BCE}">
      <dsp:nvSpPr>
        <dsp:cNvPr id="0" name=""/>
        <dsp:cNvSpPr/>
      </dsp:nvSpPr>
      <dsp:spPr>
        <a:xfrm>
          <a:off x="887015" y="3616928"/>
          <a:ext cx="3548062" cy="102015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-3392975"/>
                <a:satOff val="11185"/>
                <a:lumOff val="11961"/>
                <a:alphaOff val="0"/>
                <a:tint val="98000"/>
                <a:satMod val="110000"/>
                <a:lumMod val="104000"/>
              </a:schemeClr>
            </a:gs>
            <a:gs pos="69000">
              <a:schemeClr val="accent2">
                <a:hueOff val="-3392975"/>
                <a:satOff val="11185"/>
                <a:lumOff val="11961"/>
                <a:alphaOff val="0"/>
                <a:shade val="88000"/>
                <a:satMod val="130000"/>
                <a:lumMod val="92000"/>
              </a:schemeClr>
            </a:gs>
            <a:gs pos="100000">
              <a:schemeClr val="accent2">
                <a:hueOff val="-3392975"/>
                <a:satOff val="11185"/>
                <a:lumOff val="11961"/>
                <a:alphaOff val="0"/>
                <a:shade val="78000"/>
                <a:satMod val="130000"/>
                <a:lumMod val="92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Remember to use signal words to make smooth transitions between sentences and paragraphs. </a:t>
          </a:r>
        </a:p>
      </dsp:txBody>
      <dsp:txXfrm>
        <a:off x="916894" y="3646807"/>
        <a:ext cx="2528050" cy="960401"/>
      </dsp:txXfrm>
    </dsp:sp>
    <dsp:sp modelId="{BDFADC98-7595-4B3D-99E8-6CCBA2D4EDDC}">
      <dsp:nvSpPr>
        <dsp:cNvPr id="0" name=""/>
        <dsp:cNvSpPr/>
      </dsp:nvSpPr>
      <dsp:spPr>
        <a:xfrm>
          <a:off x="2884958" y="781349"/>
          <a:ext cx="663103" cy="663103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9370" tIns="39370" rIns="39370" bIns="3937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100" kern="1200"/>
        </a:p>
      </dsp:txBody>
      <dsp:txXfrm>
        <a:off x="3034156" y="781349"/>
        <a:ext cx="364707" cy="498985"/>
      </dsp:txXfrm>
    </dsp:sp>
    <dsp:sp modelId="{30AC764B-9902-4A22-B44D-408EBFB3EC68}">
      <dsp:nvSpPr>
        <dsp:cNvPr id="0" name=""/>
        <dsp:cNvSpPr/>
      </dsp:nvSpPr>
      <dsp:spPr>
        <a:xfrm>
          <a:off x="3182109" y="1986992"/>
          <a:ext cx="663103" cy="663103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-2096409"/>
            <a:satOff val="8402"/>
            <a:lumOff val="1248"/>
            <a:alphaOff val="0"/>
          </a:schemeClr>
        </a:solidFill>
        <a:ln w="9525" cap="flat" cmpd="sng" algn="ctr">
          <a:solidFill>
            <a:schemeClr val="accent2">
              <a:tint val="40000"/>
              <a:alpha val="90000"/>
              <a:hueOff val="-2096409"/>
              <a:satOff val="8402"/>
              <a:lumOff val="1248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9370" tIns="39370" rIns="39370" bIns="3937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100" kern="1200"/>
        </a:p>
      </dsp:txBody>
      <dsp:txXfrm>
        <a:off x="3331307" y="1986992"/>
        <a:ext cx="364707" cy="498985"/>
      </dsp:txXfrm>
    </dsp:sp>
    <dsp:sp modelId="{1AB7C227-497B-486A-8E00-CE3A6FB952FD}">
      <dsp:nvSpPr>
        <dsp:cNvPr id="0" name=""/>
        <dsp:cNvSpPr/>
      </dsp:nvSpPr>
      <dsp:spPr>
        <a:xfrm>
          <a:off x="3474824" y="3192635"/>
          <a:ext cx="663103" cy="663103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-4192819"/>
            <a:satOff val="16804"/>
            <a:lumOff val="2495"/>
            <a:alphaOff val="0"/>
          </a:schemeClr>
        </a:solidFill>
        <a:ln w="9525" cap="flat" cmpd="sng" algn="ctr">
          <a:solidFill>
            <a:schemeClr val="accent2">
              <a:tint val="40000"/>
              <a:alpha val="90000"/>
              <a:hueOff val="-4192819"/>
              <a:satOff val="16804"/>
              <a:lumOff val="2495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9370" tIns="39370" rIns="39370" bIns="3937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100" kern="1200"/>
        </a:p>
      </dsp:txBody>
      <dsp:txXfrm>
        <a:off x="3624022" y="3192635"/>
        <a:ext cx="364707" cy="49898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4">
  <dgm:title val=""/>
  <dgm:desc val=""/>
  <dgm:catLst>
    <dgm:cat type="pyramid" pri="4000"/>
    <dgm:cat type="relationship" pri="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varLst>
      <dgm:chMax val="9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4">
        <dgm:choose name="Name2">
          <dgm:if name="Name3" axis="ch" ptType="node" func="cnt" op="equ" val="1">
            <dgm:constrLst>
              <dgm:constr type="primFontSz" for="ch" ptType="node" op="equ" val="65"/>
              <dgm:constr type="t" for="ch" forName="triangle1"/>
              <dgm:constr type="l" for="ch" forName="triangle1"/>
              <dgm:constr type="h" for="ch" forName="triangle1" refType="h"/>
              <dgm:constr type="w" for="ch" forName="triangle1" refType="h"/>
            </dgm:constrLst>
          </dgm:if>
          <dgm:else name="Name4">
            <dgm:constrLst>
              <dgm:constr type="primFontSz" for="ch" ptType="node" op="equ" val="65"/>
              <dgm:constr type="t" for="ch" forName="triangle1"/>
              <dgm:constr type="l" for="ch" forName="triangle1" refType="h" fact="0.25"/>
              <dgm:constr type="h" for="ch" forName="triangle1" refType="h" fact="0.5"/>
              <dgm:constr type="w" for="ch" forName="triangle1" refType="h" fact="0.5"/>
              <dgm:constr type="t" for="ch" forName="triangle2" refType="h" fact="0.5"/>
              <dgm:constr type="l" for="ch" forName="triangle2"/>
              <dgm:constr type="h" for="ch" forName="triangle2" refType="h" fact="0.5"/>
              <dgm:constr type="w" for="ch" forName="triangle2" refType="h" fact="0.5"/>
              <dgm:constr type="t" for="ch" forName="triangle3" refType="h" fact="0.5"/>
              <dgm:constr type="l" for="ch" forName="triangle3" refType="h" fact="0.25"/>
              <dgm:constr type="h" for="ch" forName="triangle3" refType="h" fact="0.5"/>
              <dgm:constr type="w" for="ch" forName="triangle3" refType="h" fact="0.5"/>
              <dgm:constr type="t" for="ch" forName="triangle4" refType="h" fact="0.5"/>
              <dgm:constr type="l" for="ch" forName="triangle4" refType="h" fact="0.5"/>
              <dgm:constr type="h" for="ch" forName="triangle4" refType="h" fact="0.5"/>
              <dgm:constr type="w" for="ch" forName="triangle4" refType="h" fact="0.5"/>
            </dgm:constrLst>
          </dgm:else>
        </dgm:choose>
      </dgm:if>
      <dgm:else name="Name5">
        <dgm:constrLst>
          <dgm:constr type="primFontSz" for="ch" ptType="node" op="equ" val="65"/>
          <dgm:constr type="t" for="ch" forName="triangle1"/>
          <dgm:constr type="l" for="ch" forName="triangle1" refType="h" fact="0.33"/>
          <dgm:constr type="h" for="ch" forName="triangle1" refType="h" fact="0.33"/>
          <dgm:constr type="w" for="ch" forName="triangle1" refType="h" fact="0.33"/>
          <dgm:constr type="t" for="ch" forName="triangle2" refType="h" fact="0.33"/>
          <dgm:constr type="l" for="ch" forName="triangle2" refType="h" fact="0.165"/>
          <dgm:constr type="h" for="ch" forName="triangle2" refType="h" fact="0.33"/>
          <dgm:constr type="w" for="ch" forName="triangle2" refType="h" fact="0.33"/>
          <dgm:constr type="t" for="ch" forName="triangle3" refType="h" fact="0.33"/>
          <dgm:constr type="l" for="ch" forName="triangle3" refType="h" fact="0.33"/>
          <dgm:constr type="h" for="ch" forName="triangle3" refType="h" fact="0.33"/>
          <dgm:constr type="w" for="ch" forName="triangle3" refType="h" fact="0.33"/>
          <dgm:constr type="t" for="ch" forName="triangle4" refType="h" fact="0.33"/>
          <dgm:constr type="l" for="ch" forName="triangle4" refType="h" fact="0.495"/>
          <dgm:constr type="h" for="ch" forName="triangle4" refType="h" fact="0.33"/>
          <dgm:constr type="w" for="ch" forName="triangle4" refType="h" fact="0.33"/>
          <dgm:constr type="t" for="ch" forName="triangle5" refType="h" fact="0.66"/>
          <dgm:constr type="l" for="ch" forName="triangle5"/>
          <dgm:constr type="h" for="ch" forName="triangle5" refType="h" fact="0.33"/>
          <dgm:constr type="w" for="ch" forName="triangle5" refType="h" fact="0.33"/>
          <dgm:constr type="t" for="ch" forName="triangle6" refType="h" fact="0.66"/>
          <dgm:constr type="l" for="ch" forName="triangle6" refType="h" fact="0.165"/>
          <dgm:constr type="h" for="ch" forName="triangle6" refType="h" fact="0.33"/>
          <dgm:constr type="w" for="ch" forName="triangle6" refType="h" fact="0.33"/>
          <dgm:constr type="t" for="ch" forName="triangle7" refType="h" fact="0.66"/>
          <dgm:constr type="l" for="ch" forName="triangle7" refType="h" fact="0.33"/>
          <dgm:constr type="h" for="ch" forName="triangle7" refType="h" fact="0.33"/>
          <dgm:constr type="w" for="ch" forName="triangle7" refType="h" fact="0.33"/>
          <dgm:constr type="t" for="ch" forName="triangle8" refType="h" fact="0.66"/>
          <dgm:constr type="l" for="ch" forName="triangle8" refType="h" fact="0.495"/>
          <dgm:constr type="h" for="ch" forName="triangle8" refType="h" fact="0.33"/>
          <dgm:constr type="w" for="ch" forName="triangle8" refType="h" fact="0.33"/>
          <dgm:constr type="t" for="ch" forName="triangle9" refType="h" fact="0.66"/>
          <dgm:constr type="l" for="ch" forName="triangle9" refType="h" fact="0.66"/>
          <dgm:constr type="h" for="ch" forName="triangle9" refType="h" fact="0.33"/>
          <dgm:constr type="w" for="ch" forName="triangle9" refType="h" fact="0.33"/>
        </dgm:constrLst>
      </dgm:else>
    </dgm:choose>
    <dgm:ruleLst/>
    <dgm:choose name="Name6">
      <dgm:if name="Name7" axis="ch" ptType="node" func="cnt" op="gte" val="1">
        <dgm:layoutNode name="triangle1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8"/>
    </dgm:choose>
    <dgm:choose name="Name9">
      <dgm:if name="Name10" axis="ch" ptType="node" func="cnt" op="gte" val="2">
        <dgm:layoutNode name="triangle2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11">
            <dgm:if name="Name12" func="var" arg="dir" op="equ" val="norm">
              <dgm:presOf axis="ch desOrSelf" ptType="node node" st="2 1" cnt="1 0"/>
            </dgm:if>
            <dgm:else name="Name13">
              <dgm:presOf axis="ch desOrSelf" ptType="node node" st="4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3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rot="180" type="triangle" r:blip="">
            <dgm:adjLst/>
          </dgm:shape>
          <dgm:presOf axis="ch desOrSelf" ptType="node node" st="3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4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14">
            <dgm:if name="Name15" func="var" arg="dir" op="equ" val="norm">
              <dgm:presOf axis="ch desOrSelf" ptType="node node" st="4 1" cnt="1 0"/>
            </dgm:if>
            <dgm:else name="Name16">
              <dgm:presOf axis="ch desOrSelf" ptType="node node" st="2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17"/>
    </dgm:choose>
    <dgm:choose name="Name18">
      <dgm:if name="Name19" axis="ch" ptType="node" func="cnt" op="gte" val="5">
        <dgm:layoutNode name="triangle5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20">
            <dgm:if name="Name21" func="var" arg="dir" op="equ" val="norm">
              <dgm:presOf axis="ch desOrSelf" ptType="node node" st="5 1" cnt="1 0"/>
            </dgm:if>
            <dgm:else name="Name22">
              <dgm:presOf axis="ch desOrSelf" ptType="node node" st="9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6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rot="180" type="triangle" r:blip="">
            <dgm:adjLst/>
          </dgm:shape>
          <dgm:choose name="Name23">
            <dgm:if name="Name24" func="var" arg="dir" op="equ" val="norm">
              <dgm:presOf axis="ch desOrSelf" ptType="node node" st="6 1" cnt="1 0"/>
            </dgm:if>
            <dgm:else name="Name25">
              <dgm:presOf axis="ch desOrSelf" ptType="node node" st="8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7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presOf axis="ch desOrSelf" ptType="node node" st="7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8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rot="180" type="triangle" r:blip="">
            <dgm:adjLst/>
          </dgm:shape>
          <dgm:choose name="Name26">
            <dgm:if name="Name27" func="var" arg="dir" op="equ" val="norm">
              <dgm:presOf axis="ch desOrSelf" ptType="node node" st="8 1" cnt="1 0"/>
            </dgm:if>
            <dgm:else name="Name28">
              <dgm:presOf axis="ch desOrSelf" ptType="node node" st="6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9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29">
            <dgm:if name="Name30" func="var" arg="dir" op="equ" val="norm">
              <dgm:presOf axis="ch desOrSelf" ptType="node node" st="9 1" cnt="1 0"/>
            </dgm:if>
            <dgm:else name="Name31">
              <dgm:presOf axis="ch desOrSelf" ptType="node node" st="5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2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2B2B675-F598-419C-6979-21434EF17EC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30F02A5-B0BC-E5DC-77E1-4811AF6E8958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E39D3771-595F-4E33-B098-6CA5EF8522BA}" type="datetimeFigureOut">
              <a:rPr lang="en-US"/>
              <a:pPr>
                <a:defRPr/>
              </a:pPr>
              <a:t>5/31/2022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5D494862-6B4D-25A5-A0E8-825D26D8114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F40890C8-E3A7-C359-FE53-1FD91F69277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2A0A04-65A5-0274-5667-AD7C414A60B1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D06153-C5D9-94FD-BF64-575DE813A9B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53A2A9D1-BFB9-4076-975F-EDBD71C40014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>
            <a:extLst>
              <a:ext uri="{FF2B5EF4-FFF2-40B4-BE49-F238E27FC236}">
                <a16:creationId xmlns:a16="http://schemas.microsoft.com/office/drawing/2014/main" id="{F137AD5D-48F9-A80A-C898-7B2855E3211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Notes Placeholder 2">
            <a:extLst>
              <a:ext uri="{FF2B5EF4-FFF2-40B4-BE49-F238E27FC236}">
                <a16:creationId xmlns:a16="http://schemas.microsoft.com/office/drawing/2014/main" id="{1DE9C523-079D-2973-28C0-22DD5BCFF5E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21508" name="Slide Number Placeholder 3">
            <a:extLst>
              <a:ext uri="{FF2B5EF4-FFF2-40B4-BE49-F238E27FC236}">
                <a16:creationId xmlns:a16="http://schemas.microsoft.com/office/drawing/2014/main" id="{7B31ECC3-F0BE-DB67-139B-CD47B7B54BC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9pPr>
          </a:lstStyle>
          <a:p>
            <a:fld id="{6153AC20-C4F8-423E-B985-C09925E7C7AA}" type="slidenum">
              <a:rPr lang="en-US" altLang="en-US">
                <a:latin typeface="Calibri" panose="020F0502020204030204" pitchFamily="34" charset="0"/>
              </a:rPr>
              <a:pPr/>
              <a:t>2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>
            <a:extLst>
              <a:ext uri="{FF2B5EF4-FFF2-40B4-BE49-F238E27FC236}">
                <a16:creationId xmlns:a16="http://schemas.microsoft.com/office/drawing/2014/main" id="{95939200-C3FC-CCC7-A6D3-B42A1DDA2D4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Notes Placeholder 2">
            <a:extLst>
              <a:ext uri="{FF2B5EF4-FFF2-40B4-BE49-F238E27FC236}">
                <a16:creationId xmlns:a16="http://schemas.microsoft.com/office/drawing/2014/main" id="{8E3B178E-304D-40CE-FEF0-D973DE60C21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22532" name="Slide Number Placeholder 3">
            <a:extLst>
              <a:ext uri="{FF2B5EF4-FFF2-40B4-BE49-F238E27FC236}">
                <a16:creationId xmlns:a16="http://schemas.microsoft.com/office/drawing/2014/main" id="{094F1E50-35BA-DA3B-3D2B-F1BA242E169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9pPr>
          </a:lstStyle>
          <a:p>
            <a:fld id="{F44C5B0C-8B5E-4CB2-B366-C71F04B136F0}" type="slidenum">
              <a:rPr lang="en-US" altLang="en-US">
                <a:latin typeface="Calibri" panose="020F0502020204030204" pitchFamily="34" charset="0"/>
              </a:rPr>
              <a:pPr/>
              <a:t>7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>
            <a:extLst>
              <a:ext uri="{FF2B5EF4-FFF2-40B4-BE49-F238E27FC236}">
                <a16:creationId xmlns:a16="http://schemas.microsoft.com/office/drawing/2014/main" id="{F165141F-F8CC-39AA-5685-3F52629D109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Notes Placeholder 2">
            <a:extLst>
              <a:ext uri="{FF2B5EF4-FFF2-40B4-BE49-F238E27FC236}">
                <a16:creationId xmlns:a16="http://schemas.microsoft.com/office/drawing/2014/main" id="{F9E378F6-1C05-1165-D09B-BCAB61FF066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23556" name="Slide Number Placeholder 3">
            <a:extLst>
              <a:ext uri="{FF2B5EF4-FFF2-40B4-BE49-F238E27FC236}">
                <a16:creationId xmlns:a16="http://schemas.microsoft.com/office/drawing/2014/main" id="{D7AA0F9C-BB85-2101-4950-C2783971E69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9pPr>
          </a:lstStyle>
          <a:p>
            <a:fld id="{2D6941D5-CE18-4142-B35D-9720F4DED470}" type="slidenum">
              <a:rPr lang="en-US" altLang="en-US">
                <a:latin typeface="Calibri" panose="020F0502020204030204" pitchFamily="34" charset="0"/>
              </a:rPr>
              <a:pPr/>
              <a:t>8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A2A9D1-BFB9-4076-975F-EDBD71C40014}" type="slidenum">
              <a:rPr lang="en-US" altLang="en-US" smtClean="0"/>
              <a:pPr/>
              <a:t>10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628949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A2A9D1-BFB9-4076-975F-EDBD71C40014}" type="slidenum">
              <a:rPr lang="en-US" altLang="en-US" smtClean="0"/>
              <a:pPr/>
              <a:t>14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012319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A2A9D1-BFB9-4076-975F-EDBD71C40014}" type="slidenum">
              <a:rPr lang="en-US" altLang="en-US" smtClean="0"/>
              <a:pPr/>
              <a:t>15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31693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A2A9D1-BFB9-4076-975F-EDBD71C40014}" type="slidenum">
              <a:rPr lang="en-US" altLang="en-US" smtClean="0"/>
              <a:pPr/>
              <a:t>16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48425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A2A9D1-BFB9-4076-975F-EDBD71C40014}" type="slidenum">
              <a:rPr lang="en-US" altLang="en-US" smtClean="0"/>
              <a:pPr/>
              <a:t>17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979344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96319" y="802299"/>
            <a:ext cx="5618515" cy="2541431"/>
          </a:xfrm>
        </p:spPr>
        <p:txBody>
          <a:bodyPr bIns="0" anchor="b">
            <a:normAutofit/>
          </a:bodyPr>
          <a:lstStyle>
            <a:lvl1pPr algn="l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96319" y="3531205"/>
            <a:ext cx="5618515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600" b="0" cap="all" baseline="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AE3837F-027F-4B93-A7F6-9177EE07F64E}" type="datetimeFigureOut">
              <a:rPr lang="en-US" smtClean="0"/>
              <a:pPr>
                <a:defRPr/>
              </a:pPr>
              <a:t>5/31/2022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396319" y="329308"/>
            <a:ext cx="3086292" cy="309201"/>
          </a:xfr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4703" y="798973"/>
            <a:ext cx="802005" cy="503578"/>
          </a:xfrm>
        </p:spPr>
        <p:txBody>
          <a:bodyPr/>
          <a:lstStyle/>
          <a:p>
            <a:fld id="{645D66EB-7CB0-4CEA-86DF-69C5ED18FB71}" type="slidenum">
              <a:rPr lang="en-US" altLang="en-US" smtClean="0"/>
              <a:pPr/>
              <a:t>‹#›</a:t>
            </a:fld>
            <a:endParaRPr lang="en-US" alt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396319" y="3528542"/>
            <a:ext cx="5618515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291423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3" name="Straight Connector 32"/>
          <p:cNvCxnSpPr/>
          <p:nvPr/>
        </p:nvCxnSpPr>
        <p:spPr>
          <a:xfrm>
            <a:off x="1443491" y="1847088"/>
            <a:ext cx="657134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F32A86-EE75-4F7B-90AF-05F72A0B88F2}" type="datetimeFigureOut">
              <a:rPr lang="en-US" smtClean="0"/>
              <a:pPr>
                <a:defRPr/>
              </a:pPr>
              <a:t>5/31/2022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97EAE-D7F7-4FB9-A2CF-BC9E710F4B26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780329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18028" y="798974"/>
            <a:ext cx="1103027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3491" y="798974"/>
            <a:ext cx="5301095" cy="465988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F32A86-EE75-4F7B-90AF-05F72A0B88F2}" type="datetimeFigureOut">
              <a:rPr lang="en-US" smtClean="0"/>
              <a:pPr>
                <a:defRPr/>
              </a:pPr>
              <a:t>5/31/2022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97EAE-D7F7-4FB9-A2CF-BC9E710F4B26}" type="slidenum">
              <a:rPr lang="en-US" altLang="en-US" smtClean="0"/>
              <a:pPr/>
              <a:t>‹#›</a:t>
            </a:fld>
            <a:endParaRPr lang="en-US" alt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6918028" y="798974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53481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2367093"/>
            <a:ext cx="3829520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4629150" y="2367093"/>
            <a:ext cx="3829050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F32A86-EE75-4F7B-90AF-05F72A0B88F2}" type="datetimeFigureOut">
              <a:rPr lang="en-US" smtClean="0"/>
              <a:pPr>
                <a:defRPr/>
              </a:pPr>
              <a:t>5/31/2022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97EAE-D7F7-4FB9-A2CF-BC9E710F4B26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418870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F32A86-EE75-4F7B-90AF-05F72A0B88F2}" type="datetimeFigureOut">
              <a:rPr lang="en-US" smtClean="0"/>
              <a:pPr>
                <a:defRPr/>
              </a:pPr>
              <a:t>5/31/2022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97EAE-D7F7-4FB9-A2CF-BC9E710F4B26}" type="slidenum">
              <a:rPr lang="en-US" altLang="en-US" smtClean="0"/>
              <a:pPr/>
              <a:t>‹#›</a:t>
            </a:fld>
            <a:endParaRPr lang="en-US" altLang="en-US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43491" y="1847088"/>
            <a:ext cx="657134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85300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3491" y="1756130"/>
            <a:ext cx="5617002" cy="1887950"/>
          </a:xfrm>
        </p:spPr>
        <p:txBody>
          <a:bodyPr anchor="b">
            <a:normAutofit/>
          </a:bodyPr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3492" y="3806196"/>
            <a:ext cx="5617002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5D406AB-6B21-426F-9109-EBB143EEA479}" type="datetimeFigureOut">
              <a:rPr lang="en-US" smtClean="0"/>
              <a:pPr>
                <a:defRPr/>
              </a:pPr>
              <a:t>5/31/2022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FC7FB-54AE-4AC8-ACEE-0CF4CF99A4DA}" type="slidenum">
              <a:rPr lang="en-US" altLang="en-US" smtClean="0"/>
              <a:pPr/>
              <a:t>‹#›</a:t>
            </a:fld>
            <a:endParaRPr lang="en-US" alt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43491" y="3804985"/>
            <a:ext cx="561700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010839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3491" y="804890"/>
            <a:ext cx="6571343" cy="105930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3490" y="2013936"/>
            <a:ext cx="3125871" cy="34375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89182" y="2013936"/>
            <a:ext cx="3125652" cy="343755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F32A86-EE75-4F7B-90AF-05F72A0B88F2}" type="datetimeFigureOut">
              <a:rPr lang="en-US" smtClean="0"/>
              <a:pPr>
                <a:defRPr/>
              </a:pPr>
              <a:t>5/31/2022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97EAE-D7F7-4FB9-A2CF-BC9E710F4B26}" type="slidenum">
              <a:rPr lang="en-US" altLang="en-US" smtClean="0"/>
              <a:pPr/>
              <a:t>‹#›</a:t>
            </a:fld>
            <a:endParaRPr lang="en-US" altLang="en-US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43491" y="1847088"/>
            <a:ext cx="657134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13233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6" name="Straight Connector 35"/>
          <p:cNvCxnSpPr/>
          <p:nvPr/>
        </p:nvCxnSpPr>
        <p:spPr>
          <a:xfrm>
            <a:off x="1443491" y="1847088"/>
            <a:ext cx="657134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3491" y="804164"/>
            <a:ext cx="6571344" cy="10563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3491" y="2019550"/>
            <a:ext cx="3125766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3491" y="2824270"/>
            <a:ext cx="3125766" cy="26444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89182" y="2023004"/>
            <a:ext cx="31256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89182" y="2821491"/>
            <a:ext cx="3125652" cy="26373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F32A86-EE75-4F7B-90AF-05F72A0B88F2}" type="datetimeFigureOut">
              <a:rPr lang="en-US" smtClean="0"/>
              <a:pPr>
                <a:defRPr/>
              </a:pPr>
              <a:t>5/31/2022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97EAE-D7F7-4FB9-A2CF-BC9E710F4B26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374328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2" name="Straight Connector 31"/>
          <p:cNvCxnSpPr/>
          <p:nvPr/>
        </p:nvCxnSpPr>
        <p:spPr>
          <a:xfrm>
            <a:off x="1443491" y="1847088"/>
            <a:ext cx="657134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8BEED40-37C0-4013-93C3-F141FBC45E48}" type="datetimeFigureOut">
              <a:rPr lang="en-US" smtClean="0"/>
              <a:pPr>
                <a:defRPr/>
              </a:pPr>
              <a:t>5/31/2022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8263F-D550-4D3E-B55B-F523E68866BE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414775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9FC1B76-E7E3-4454-B2FF-F994ADDF8937}" type="datetimeFigureOut">
              <a:rPr lang="en-US" smtClean="0"/>
              <a:pPr>
                <a:defRPr/>
              </a:pPr>
              <a:t>5/31/2022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ACB36F-F5D9-44A0-97FA-4B3B388FD2EC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635060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9042" y="798973"/>
            <a:ext cx="2425950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86656" y="798974"/>
            <a:ext cx="3828178" cy="4658826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39042" y="3205492"/>
            <a:ext cx="2427369" cy="2248181"/>
          </a:xfrm>
        </p:spPr>
        <p:txBody>
          <a:bodyPr>
            <a:normAutofit/>
          </a:bodyPr>
          <a:lstStyle>
            <a:lvl1pPr marL="0" indent="0" algn="l">
              <a:buNone/>
              <a:defRPr sz="16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F32A86-EE75-4F7B-90AF-05F72A0B88F2}" type="datetimeFigureOut">
              <a:rPr lang="en-US" smtClean="0"/>
              <a:pPr>
                <a:defRPr/>
              </a:pPr>
              <a:t>5/31/2022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97EAE-D7F7-4FB9-A2CF-BC9E710F4B26}" type="slidenum">
              <a:rPr lang="en-US" altLang="en-US" smtClean="0"/>
              <a:pPr/>
              <a:t>‹#›</a:t>
            </a:fld>
            <a:endParaRPr lang="en-US" altLang="en-US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1748" y="3205491"/>
            <a:ext cx="242327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32487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4996501" y="482171"/>
            <a:ext cx="3511387" cy="5149101"/>
            <a:chOff x="6852919" y="583365"/>
            <a:chExt cx="4681849" cy="5181928"/>
          </a:xfrm>
        </p:grpSpPr>
        <p:sp>
          <p:nvSpPr>
            <p:cNvPr id="14" name="Rectangle 13"/>
            <p:cNvSpPr/>
            <p:nvPr/>
          </p:nvSpPr>
          <p:spPr>
            <a:xfrm>
              <a:off x="6852919" y="583365"/>
              <a:ext cx="4681849" cy="5181928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14"/>
            <p:cNvSpPr/>
            <p:nvPr/>
          </p:nvSpPr>
          <p:spPr>
            <a:xfrm>
              <a:off x="7273787" y="915806"/>
              <a:ext cx="3844017" cy="4507918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148" y="1129513"/>
            <a:ext cx="3244935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640128" y="1122543"/>
            <a:ext cx="2234998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3492" y="3145992"/>
            <a:ext cx="3240286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36664" y="5469857"/>
            <a:ext cx="3252420" cy="320123"/>
          </a:xfrm>
        </p:spPr>
        <p:txBody>
          <a:bodyPr/>
          <a:lstStyle>
            <a:lvl1pPr algn="l">
              <a:defRPr/>
            </a:lvl1pPr>
          </a:lstStyle>
          <a:p>
            <a:pPr>
              <a:defRPr/>
            </a:pPr>
            <a:fld id="{0AF32A86-EE75-4F7B-90AF-05F72A0B88F2}" type="datetimeFigureOut">
              <a:rPr lang="en-US" smtClean="0"/>
              <a:pPr>
                <a:defRPr/>
              </a:pPr>
              <a:t>5/31/2022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37530" y="318641"/>
            <a:ext cx="3251553" cy="320931"/>
          </a:xfr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97EAE-D7F7-4FB9-A2CF-BC9E710F4B26}" type="slidenum">
              <a:rPr lang="en-US" altLang="en-US" smtClean="0"/>
              <a:pPr/>
              <a:t>‹#›</a:t>
            </a:fld>
            <a:endParaRPr lang="en-US" altLang="en-US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1281" y="3143605"/>
            <a:ext cx="3242014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799690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015734"/>
            <a:ext cx="9144000" cy="407952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t="1538" r="12500" b="-1538"/>
          <a:stretch/>
        </p:blipFill>
        <p:spPr>
          <a:xfrm>
            <a:off x="-1" y="6095253"/>
            <a:ext cx="9144001" cy="774727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>
          <a:xfrm>
            <a:off x="0" y="6101127"/>
            <a:ext cx="9144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43491" y="804520"/>
            <a:ext cx="6571343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3491" y="2015733"/>
            <a:ext cx="6571343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646542" y="330370"/>
            <a:ext cx="2368292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0AF32A86-EE75-4F7B-90AF-05F72A0B88F2}" type="datetimeFigureOut">
              <a:rPr lang="en-US" smtClean="0"/>
              <a:pPr>
                <a:defRPr/>
              </a:pPr>
              <a:t>5/31/2022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43491" y="329308"/>
            <a:ext cx="4034004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7725" y="798973"/>
            <a:ext cx="795746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DDA97EAE-D7F7-4FB9-A2CF-BC9E710F4B26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220681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8" r:id="rId1"/>
    <p:sldLayoutId id="2147484059" r:id="rId2"/>
    <p:sldLayoutId id="2147484060" r:id="rId3"/>
    <p:sldLayoutId id="2147484061" r:id="rId4"/>
    <p:sldLayoutId id="2147484062" r:id="rId5"/>
    <p:sldLayoutId id="2147484063" r:id="rId6"/>
    <p:sldLayoutId id="2147484064" r:id="rId7"/>
    <p:sldLayoutId id="2147484065" r:id="rId8"/>
    <p:sldLayoutId id="2147484066" r:id="rId9"/>
    <p:sldLayoutId id="2147484067" r:id="rId10"/>
    <p:sldLayoutId id="2147484068" r:id="rId11"/>
    <p:sldLayoutId id="2147484069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6858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6858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6858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6858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6858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.jpeg"/><Relationship Id="rId5" Type="http://schemas.openxmlformats.org/officeDocument/2006/relationships/image" Target="../media/image9.jpeg"/><Relationship Id="rId4" Type="http://schemas.openxmlformats.org/officeDocument/2006/relationships/notesSlide" Target="../notesSlides/notesSlide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.jpe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6.xml"/><Relationship Id="rId3" Type="http://schemas.openxmlformats.org/officeDocument/2006/relationships/slideLayout" Target="../slideLayouts/slideLayout2.xml"/><Relationship Id="rId7" Type="http://schemas.openxmlformats.org/officeDocument/2006/relationships/diagramQuickStyle" Target="../diagrams/quickStyle6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diagramLayout" Target="../diagrams/layout6.xml"/><Relationship Id="rId5" Type="http://schemas.openxmlformats.org/officeDocument/2006/relationships/diagramData" Target="../diagrams/data6.xml"/><Relationship Id="rId10" Type="http://schemas.openxmlformats.org/officeDocument/2006/relationships/image" Target="../media/image2.png"/><Relationship Id="rId4" Type="http://schemas.openxmlformats.org/officeDocument/2006/relationships/image" Target="../media/image1.jpeg"/><Relationship Id="rId9" Type="http://schemas.microsoft.com/office/2007/relationships/diagramDrawing" Target="../diagrams/drawing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scribbr.com/category/academic-essay/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www.youtube.com/watch?v=UuOWNNvupik&amp;t=1s" TargetMode="Externa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hyperlink" Target="https://www.trentu.ca/academicskills/how-guides/how-write-university/how-approach-any-assignment/writing-english-essay-0" TargetMode="External"/><Relationship Id="rId5" Type="http://schemas.openxmlformats.org/officeDocument/2006/relationships/hyperlink" Target="https://www.jscc.edu/academics/programs/writing-center/documents/five-paragraph-essay.pdf" TargetMode="External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slideLayout" Target="../slideLayouts/slideLayout2.xml"/><Relationship Id="rId7" Type="http://schemas.openxmlformats.org/officeDocument/2006/relationships/diagramQuickStyle" Target="../diagrams/quickStyle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10" Type="http://schemas.openxmlformats.org/officeDocument/2006/relationships/image" Target="../media/image2.png"/><Relationship Id="rId4" Type="http://schemas.openxmlformats.org/officeDocument/2006/relationships/notesSlide" Target="../notesSlides/notesSlide1.xml"/><Relationship Id="rId9" Type="http://schemas.microsoft.com/office/2007/relationships/diagramDrawing" Target="../diagrams/drawing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slideLayout" Target="../slideLayouts/slideLayout2.xml"/><Relationship Id="rId7" Type="http://schemas.openxmlformats.org/officeDocument/2006/relationships/diagramQuickStyle" Target="../diagrams/quickStyle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10" Type="http://schemas.openxmlformats.org/officeDocument/2006/relationships/image" Target="../media/image2.png"/><Relationship Id="rId4" Type="http://schemas.openxmlformats.org/officeDocument/2006/relationships/image" Target="../media/image1.jpeg"/><Relationship Id="rId9" Type="http://schemas.microsoft.com/office/2007/relationships/diagramDrawing" Target="../diagrams/drawing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3.xml"/><Relationship Id="rId3" Type="http://schemas.openxmlformats.org/officeDocument/2006/relationships/slideLayout" Target="../slideLayouts/slideLayout2.xml"/><Relationship Id="rId7" Type="http://schemas.openxmlformats.org/officeDocument/2006/relationships/diagramLayout" Target="../diagrams/layout3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diagramData" Target="../diagrams/data3.xml"/><Relationship Id="rId11" Type="http://schemas.openxmlformats.org/officeDocument/2006/relationships/image" Target="../media/image2.png"/><Relationship Id="rId5" Type="http://schemas.openxmlformats.org/officeDocument/2006/relationships/image" Target="../media/image1.jpeg"/><Relationship Id="rId10" Type="http://schemas.microsoft.com/office/2007/relationships/diagramDrawing" Target="../diagrams/drawing3.xml"/><Relationship Id="rId4" Type="http://schemas.openxmlformats.org/officeDocument/2006/relationships/notesSlide" Target="../notesSlides/notesSlide2.xml"/><Relationship Id="rId9" Type="http://schemas.openxmlformats.org/officeDocument/2006/relationships/diagramColors" Target="../diagrams/colors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4.xml"/><Relationship Id="rId3" Type="http://schemas.openxmlformats.org/officeDocument/2006/relationships/slideLayout" Target="../slideLayouts/slideLayout2.xml"/><Relationship Id="rId7" Type="http://schemas.openxmlformats.org/officeDocument/2006/relationships/diagramLayout" Target="../diagrams/layout4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diagramData" Target="../diagrams/data4.xml"/><Relationship Id="rId11" Type="http://schemas.openxmlformats.org/officeDocument/2006/relationships/image" Target="../media/image2.png"/><Relationship Id="rId5" Type="http://schemas.openxmlformats.org/officeDocument/2006/relationships/image" Target="../media/image1.jpeg"/><Relationship Id="rId10" Type="http://schemas.microsoft.com/office/2007/relationships/diagramDrawing" Target="../diagrams/drawing4.xml"/><Relationship Id="rId4" Type="http://schemas.openxmlformats.org/officeDocument/2006/relationships/notesSlide" Target="../notesSlides/notesSlide3.xml"/><Relationship Id="rId9" Type="http://schemas.openxmlformats.org/officeDocument/2006/relationships/diagramColors" Target="../diagrams/colors4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5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4" Type="http://schemas.openxmlformats.org/officeDocument/2006/relationships/diagramData" Target="../diagrams/data5.xml"/><Relationship Id="rId9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6" name="Rectangle 135">
            <a:extLst>
              <a:ext uri="{FF2B5EF4-FFF2-40B4-BE49-F238E27FC236}">
                <a16:creationId xmlns:a16="http://schemas.microsoft.com/office/drawing/2014/main" id="{1EE485E7-7D6D-4CB0-A3AD-261D97B2EF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914377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" name="Rectangle 137">
            <a:extLst>
              <a:ext uri="{FF2B5EF4-FFF2-40B4-BE49-F238E27FC236}">
                <a16:creationId xmlns:a16="http://schemas.microsoft.com/office/drawing/2014/main" id="{A55E3208-F0C4-4962-8946-065C94F896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9144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9B046E3-8F8F-3262-FB3E-D6823F10CE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55176" y="1027937"/>
            <a:ext cx="4562781" cy="371189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 fontAlgn="auto">
              <a:spcAft>
                <a:spcPts val="0"/>
              </a:spcAft>
              <a:defRPr/>
            </a:pPr>
            <a:r>
              <a:rPr lang="en-US" sz="4700" b="0" i="0" kern="1200" cap="all">
                <a:effectLst/>
                <a:latin typeface="+mj-lt"/>
                <a:ea typeface="+mj-ea"/>
                <a:cs typeface="+mj-cs"/>
              </a:rPr>
              <a:t>How To Write An Essay</a:t>
            </a:r>
          </a:p>
        </p:txBody>
      </p:sp>
      <p:sp>
        <p:nvSpPr>
          <p:cNvPr id="5123" name="Subtitle 4">
            <a:extLst>
              <a:ext uri="{FF2B5EF4-FFF2-40B4-BE49-F238E27FC236}">
                <a16:creationId xmlns:a16="http://schemas.microsoft.com/office/drawing/2014/main" id="{1F44CD43-216A-EF8C-CEE8-3CA689C446E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26042" y="1027937"/>
            <a:ext cx="2441175" cy="371189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indent="-228600" algn="r" defTabSz="914400">
              <a:buFont typeface="Arial" panose="020B0604020202020204" pitchFamily="34" charset="0"/>
              <a:buChar char="•"/>
            </a:pPr>
            <a:r>
              <a:rPr lang="en-US" altLang="en-US"/>
              <a:t>Essay Format</a:t>
            </a:r>
          </a:p>
          <a:p>
            <a:pPr indent="-228600" algn="r" defTabSz="914400">
              <a:buFont typeface="Arial" panose="020B0604020202020204" pitchFamily="34" charset="0"/>
              <a:buChar char="•"/>
            </a:pPr>
            <a:r>
              <a:rPr lang="en-US" altLang="en-US"/>
              <a:t>Thesis Statement</a:t>
            </a:r>
          </a:p>
          <a:p>
            <a:pPr indent="-228600" algn="r" defTabSz="914400">
              <a:buFont typeface="Arial" panose="020B0604020202020204" pitchFamily="34" charset="0"/>
              <a:buChar char="•"/>
            </a:pPr>
            <a:r>
              <a:rPr lang="en-US" altLang="en-US"/>
              <a:t>Introduction </a:t>
            </a:r>
          </a:p>
          <a:p>
            <a:pPr indent="-228600" algn="r" defTabSz="914400">
              <a:buFont typeface="Arial" panose="020B0604020202020204" pitchFamily="34" charset="0"/>
              <a:buChar char="•"/>
            </a:pPr>
            <a:r>
              <a:rPr lang="en-US" altLang="en-US"/>
              <a:t>Body paragraphs </a:t>
            </a:r>
          </a:p>
          <a:p>
            <a:pPr indent="-228600" algn="r" defTabSz="914400">
              <a:buFont typeface="Arial" panose="020B0604020202020204" pitchFamily="34" charset="0"/>
              <a:buChar char="•"/>
            </a:pPr>
            <a:r>
              <a:rPr lang="en-US" altLang="en-US"/>
              <a:t>Topic Sentences</a:t>
            </a:r>
          </a:p>
          <a:p>
            <a:pPr indent="-228600" algn="r" defTabSz="914400">
              <a:buFont typeface="Arial" panose="020B0604020202020204" pitchFamily="34" charset="0"/>
              <a:buChar char="•"/>
            </a:pPr>
            <a:r>
              <a:rPr lang="en-US" altLang="en-US"/>
              <a:t>Conclusion</a:t>
            </a:r>
          </a:p>
        </p:txBody>
      </p:sp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4FAE17D3-C2DC-4665-AF20-33C5BACD5E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490722" y="1375124"/>
            <a:ext cx="0" cy="3017520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2" name="Picture 141">
            <a:extLst>
              <a:ext uri="{FF2B5EF4-FFF2-40B4-BE49-F238E27FC236}">
                <a16:creationId xmlns:a16="http://schemas.microsoft.com/office/drawing/2014/main" id="{7021C573-B3FF-44B8-A5DE-AB39E9AA6B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9144000" cy="742950"/>
          </a:xfrm>
          <a:prstGeom prst="rect">
            <a:avLst/>
          </a:prstGeom>
        </p:spPr>
      </p:pic>
      <p:cxnSp>
        <p:nvCxnSpPr>
          <p:cNvPr id="144" name="Straight Connector 143">
            <a:extLst>
              <a:ext uri="{FF2B5EF4-FFF2-40B4-BE49-F238E27FC236}">
                <a16:creationId xmlns:a16="http://schemas.microsoft.com/office/drawing/2014/main" id="{50B0CCD4-E9B0-43B2-806F-05EDF57A76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9144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4CD46062-0320-C3A1-3BB9-53F45E3E74F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279"/>
    </mc:Choice>
    <mc:Fallback xmlns="">
      <p:transition spd="slow" advTm="172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343" name="Rectangle 79">
            <a:extLst>
              <a:ext uri="{FF2B5EF4-FFF2-40B4-BE49-F238E27FC236}">
                <a16:creationId xmlns:a16="http://schemas.microsoft.com/office/drawing/2014/main" id="{10419CA0-BFB4-4390-AB8F-5DBFCA45D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914377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344" name="Straight Connector 81">
            <a:extLst>
              <a:ext uri="{FF2B5EF4-FFF2-40B4-BE49-F238E27FC236}">
                <a16:creationId xmlns:a16="http://schemas.microsoft.com/office/drawing/2014/main" id="{5CF4C623-16D7-4722-8EFB-A5B0E3BC07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90422" y="1847088"/>
            <a:ext cx="416103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4338" name="Rectangle 2">
            <a:extLst>
              <a:ext uri="{FF2B5EF4-FFF2-40B4-BE49-F238E27FC236}">
                <a16:creationId xmlns:a16="http://schemas.microsoft.com/office/drawing/2014/main" id="{84E9937D-90D5-9663-3850-769C6A67059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88685" y="804520"/>
            <a:ext cx="4162766" cy="1049235"/>
          </a:xfrm>
        </p:spPr>
        <p:txBody>
          <a:bodyPr>
            <a:normAutofit/>
          </a:bodyPr>
          <a:lstStyle/>
          <a:p>
            <a:r>
              <a:rPr lang="en-US" altLang="en-US"/>
              <a:t>The Body</a:t>
            </a:r>
          </a:p>
        </p:txBody>
      </p:sp>
      <p:sp>
        <p:nvSpPr>
          <p:cNvPr id="14345" name="Rectangle 83">
            <a:extLst>
              <a:ext uri="{FF2B5EF4-FFF2-40B4-BE49-F238E27FC236}">
                <a16:creationId xmlns:a16="http://schemas.microsoft.com/office/drawing/2014/main" id="{596E9C81-ACBE-459E-A7D5-2BB824B68F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9144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14339" name="Rectangle 3">
            <a:extLst>
              <a:ext uri="{FF2B5EF4-FFF2-40B4-BE49-F238E27FC236}">
                <a16:creationId xmlns:a16="http://schemas.microsoft.com/office/drawing/2014/main" id="{2583ABD5-6861-CFA1-7297-32511191ABB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088685" y="2015732"/>
            <a:ext cx="4162766" cy="3450613"/>
          </a:xfrm>
        </p:spPr>
        <p:txBody>
          <a:bodyPr>
            <a:normAutofit fontScale="92500"/>
          </a:bodyPr>
          <a:lstStyle/>
          <a:p>
            <a:pPr>
              <a:lnSpc>
                <a:spcPct val="110000"/>
              </a:lnSpc>
            </a:pPr>
            <a:r>
              <a:rPr lang="en-US" altLang="en-US" sz="1400"/>
              <a:t>The body is a set of paragraphs that develop the idea expressed in the thesis statement.</a:t>
            </a:r>
          </a:p>
          <a:p>
            <a:pPr lvl="2">
              <a:lnSpc>
                <a:spcPct val="110000"/>
              </a:lnSpc>
            </a:pPr>
            <a:r>
              <a:rPr lang="en-US" altLang="en-US" sz="1400"/>
              <a:t>Make a list of main ideas that support the thesis statement. Each main idea becomes the main idea sentence for a body paragraph.</a:t>
            </a:r>
          </a:p>
          <a:p>
            <a:pPr lvl="2">
              <a:lnSpc>
                <a:spcPct val="110000"/>
              </a:lnSpc>
            </a:pPr>
            <a:r>
              <a:rPr lang="en-US" altLang="en-US" sz="1400"/>
              <a:t>Arrange the main ideas in logical order (time, place, importance).</a:t>
            </a:r>
          </a:p>
          <a:p>
            <a:pPr lvl="2">
              <a:lnSpc>
                <a:spcPct val="110000"/>
              </a:lnSpc>
            </a:pPr>
            <a:r>
              <a:rPr lang="en-US" altLang="en-US" sz="1400"/>
              <a:t>Plan out each body paragraph by listing major details that support each main idea.</a:t>
            </a:r>
          </a:p>
          <a:p>
            <a:pPr lvl="2">
              <a:lnSpc>
                <a:spcPct val="110000"/>
              </a:lnSpc>
            </a:pPr>
            <a:r>
              <a:rPr lang="en-US" altLang="en-US" sz="1400"/>
              <a:t>Order the details within each paragraph in a logical way. Each body paragraph may end with a concluding sentence.</a:t>
            </a:r>
          </a:p>
        </p:txBody>
      </p:sp>
      <p:grpSp>
        <p:nvGrpSpPr>
          <p:cNvPr id="85" name="Group 84">
            <a:extLst>
              <a:ext uri="{FF2B5EF4-FFF2-40B4-BE49-F238E27FC236}">
                <a16:creationId xmlns:a16="http://schemas.microsoft.com/office/drawing/2014/main" id="{CEBDCB18-ABE5-43B0-8B68-89FEDAECB8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608041" y="482171"/>
            <a:ext cx="3055899" cy="5149101"/>
            <a:chOff x="7463259" y="583365"/>
            <a:chExt cx="4074533" cy="5181928"/>
          </a:xfrm>
        </p:grpSpPr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483C65C6-7268-490D-B4A8-927D45FAB6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3259" y="583365"/>
              <a:ext cx="4074533" cy="5181928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6133D4A5-82E5-43A0-9FF0-81B7AC16CD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76318" y="915807"/>
              <a:ext cx="3450289" cy="4494927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4341" name="Picture 14340" descr="Drawings on colourful paper">
            <a:extLst>
              <a:ext uri="{FF2B5EF4-FFF2-40B4-BE49-F238E27FC236}">
                <a16:creationId xmlns:a16="http://schemas.microsoft.com/office/drawing/2014/main" id="{314457EF-D081-868E-643E-D59094003A0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0348" r="43407"/>
          <a:stretch/>
        </p:blipFill>
        <p:spPr>
          <a:xfrm>
            <a:off x="6087279" y="1116345"/>
            <a:ext cx="2099328" cy="3866172"/>
          </a:xfrm>
          <a:prstGeom prst="rect">
            <a:avLst/>
          </a:prstGeom>
        </p:spPr>
      </p:pic>
      <p:pic>
        <p:nvPicPr>
          <p:cNvPr id="89" name="Picture 88">
            <a:extLst>
              <a:ext uri="{FF2B5EF4-FFF2-40B4-BE49-F238E27FC236}">
                <a16:creationId xmlns:a16="http://schemas.microsoft.com/office/drawing/2014/main" id="{08EC5C75-E28F-4899-9C2E-39431B82B7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9144000" cy="742950"/>
          </a:xfrm>
          <a:prstGeom prst="rect">
            <a:avLst/>
          </a:prstGeom>
        </p:spPr>
      </p:pic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46AAE0A1-60AD-4190-B85D-2DD8148369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9144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715ABDD-7ECB-3A3D-6A43-1E8091D36A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544"/>
    </mc:Choice>
    <mc:Fallback xmlns="">
      <p:transition spd="slow" advTm="455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4BE214B-2C92-47AF-8D90-6982111037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914377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86D07CD-E0E5-42ED-BA28-6CB6ADC3B0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90422" y="1847088"/>
            <a:ext cx="416103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110E6251-5415-A439-5873-BB31CBFCE0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8685" y="804520"/>
            <a:ext cx="4162766" cy="1049235"/>
          </a:xfrm>
        </p:spPr>
        <p:txBody>
          <a:bodyPr>
            <a:normAutofit/>
          </a:bodyPr>
          <a:lstStyle/>
          <a:p>
            <a:r>
              <a:rPr lang="en-US" sz="2500"/>
              <a:t>Topic, supporting and concluding Sentences</a:t>
            </a:r>
            <a:endParaRPr lang="en-CA" sz="250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69A020F-4984-4DD0-898A-B60A4882B0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9144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F455F8-530D-827F-0E9E-4E4D5BDF8C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8685" y="2015732"/>
            <a:ext cx="4162766" cy="3450613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sz="1900"/>
              <a:t>Each body paragraph should start with a topic sentence.</a:t>
            </a:r>
          </a:p>
          <a:p>
            <a:pPr>
              <a:lnSpc>
                <a:spcPct val="110000"/>
              </a:lnSpc>
            </a:pPr>
            <a:r>
              <a:rPr lang="en-US" sz="1900"/>
              <a:t>A </a:t>
            </a:r>
            <a:r>
              <a:rPr lang="en-US" sz="1900" b="1"/>
              <a:t>topic sentence </a:t>
            </a:r>
            <a:r>
              <a:rPr lang="en-US" sz="1900"/>
              <a:t>tells the reader what the paragraph is about. </a:t>
            </a:r>
          </a:p>
          <a:p>
            <a:pPr>
              <a:lnSpc>
                <a:spcPct val="110000"/>
              </a:lnSpc>
            </a:pPr>
            <a:r>
              <a:rPr lang="en-US" sz="1900"/>
              <a:t>The </a:t>
            </a:r>
            <a:r>
              <a:rPr lang="en-US" sz="1900" b="1"/>
              <a:t>supporting sentences </a:t>
            </a:r>
            <a:r>
              <a:rPr lang="en-US" sz="1900"/>
              <a:t>provide details about the main idea presented in the topic sentence.  </a:t>
            </a:r>
          </a:p>
          <a:p>
            <a:pPr>
              <a:lnSpc>
                <a:spcPct val="110000"/>
              </a:lnSpc>
            </a:pPr>
            <a:r>
              <a:rPr lang="en-US" sz="1900"/>
              <a:t>A </a:t>
            </a:r>
            <a:r>
              <a:rPr lang="en-US" sz="1900" b="1"/>
              <a:t>concluding sentence </a:t>
            </a:r>
            <a:r>
              <a:rPr lang="en-US" sz="1900"/>
              <a:t>summarizes the main idea of the paragraph. </a:t>
            </a:r>
            <a:endParaRPr lang="en-CA" sz="190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3761B47-AE33-47C9-9636-19D4B313F2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608041" y="482171"/>
            <a:ext cx="3055899" cy="5149101"/>
            <a:chOff x="7477388" y="482171"/>
            <a:chExt cx="4074533" cy="5149101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9E204B78-8026-4E1E-9C59-5F523ECDD2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77388" y="482171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DDDEB6F1-F54D-4345-B8DF-72D72C71EC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90447" y="812507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4380F474-D468-4F2F-8BE9-F343F8D1A9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3718" y="977965"/>
            <a:ext cx="2339583" cy="4135339"/>
          </a:xfrm>
          <a:prstGeom prst="rect">
            <a:avLst/>
          </a:prstGeom>
          <a:solidFill>
            <a:schemeClr val="bg1"/>
          </a:solidFill>
          <a:ln w="63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phic 6" descr="Open Quotation Mark">
            <a:extLst>
              <a:ext uri="{FF2B5EF4-FFF2-40B4-BE49-F238E27FC236}">
                <a16:creationId xmlns:a16="http://schemas.microsoft.com/office/drawing/2014/main" id="{7D5A7BB1-0BC4-87C1-AAF8-367BEAE906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087279" y="1999767"/>
            <a:ext cx="2099328" cy="209932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757EBBD-8611-41C1-8124-C151D0957D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9144000" cy="742950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E40D0D8B-2D5E-48A4-BBD5-8CB09A86A6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9144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75F24313-F07B-7449-BE11-4198E9A84E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295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298"/>
    </mc:Choice>
    <mc:Fallback xmlns="">
      <p:transition spd="slow" advTm="392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>
            <a:extLst>
              <a:ext uri="{FF2B5EF4-FFF2-40B4-BE49-F238E27FC236}">
                <a16:creationId xmlns:a16="http://schemas.microsoft.com/office/drawing/2014/main" id="{D727AD47-2D18-DBCB-387D-25D36CF852C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90600" y="228600"/>
            <a:ext cx="7024688" cy="1143000"/>
          </a:xfrm>
        </p:spPr>
        <p:txBody>
          <a:bodyPr/>
          <a:lstStyle/>
          <a:p>
            <a:r>
              <a:rPr lang="en-US" altLang="en-US"/>
              <a:t>Example Essay Outline</a:t>
            </a:r>
          </a:p>
        </p:txBody>
      </p:sp>
      <p:sp>
        <p:nvSpPr>
          <p:cNvPr id="15363" name="Rectangle 3">
            <a:extLst>
              <a:ext uri="{FF2B5EF4-FFF2-40B4-BE49-F238E27FC236}">
                <a16:creationId xmlns:a16="http://schemas.microsoft.com/office/drawing/2014/main" id="{2E4EF240-0635-688C-DAA4-FF74E0A14FD9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33400" y="1295400"/>
            <a:ext cx="7924800" cy="4724400"/>
          </a:xfrm>
        </p:spPr>
        <p:txBody>
          <a:bodyPr>
            <a:normAutofit fontScale="92500" lnSpcReduction="20000"/>
          </a:bodyPr>
          <a:lstStyle/>
          <a:p>
            <a:pPr algn="ctr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en-US" sz="1400" b="1"/>
              <a:t>Thesis Statement</a:t>
            </a:r>
          </a:p>
          <a:p>
            <a:pPr algn="ctr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en-US" sz="1600"/>
              <a:t> </a:t>
            </a:r>
            <a:r>
              <a:rPr lang="en-US" altLang="en-US" sz="1600">
                <a:solidFill>
                  <a:srgbClr val="7030A0"/>
                </a:solidFill>
              </a:rPr>
              <a:t>Gnome-napping is stealing personal property, and is illegal, morally wrong, and disrespectful.</a:t>
            </a:r>
          </a:p>
          <a:p>
            <a:pPr algn="ctr">
              <a:lnSpc>
                <a:spcPct val="80000"/>
              </a:lnSpc>
              <a:buFont typeface="Wingdings" panose="05000000000000000000" pitchFamily="2" charset="2"/>
              <a:buNone/>
            </a:pPr>
            <a:endParaRPr lang="en-US" altLang="en-US" sz="1400" b="1"/>
          </a:p>
          <a:p>
            <a:pPr algn="ctr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en-US" sz="1400" b="1"/>
              <a:t>Body Paragraph 1</a:t>
            </a:r>
          </a:p>
          <a:p>
            <a:pPr algn="ctr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en-US" sz="1200"/>
              <a:t>Topic Sentence:  Gnome-napping is stealing someone’s personal property, and stealing is illegal.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en-US" sz="1200"/>
              <a:t>Main Points:          	1. 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en-US" sz="1200"/>
              <a:t>                            	2.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en-US" sz="1200"/>
              <a:t>                            	3. </a:t>
            </a:r>
            <a:endParaRPr lang="en-US" altLang="en-US" sz="1200" b="1"/>
          </a:p>
          <a:p>
            <a:pPr algn="ctr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en-US" sz="1400" b="1"/>
              <a:t>Body Paragraph 2</a:t>
            </a:r>
          </a:p>
          <a:p>
            <a:pPr algn="ctr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en-US" sz="1200"/>
              <a:t>Topic Sentence:  It is morally wrong to take anyone’s property, whether it is a gnome or a car.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en-US" sz="1200"/>
              <a:t>Main Points:      	1. 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en-US" sz="1200"/>
              <a:t>	                 	2. 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en-US" sz="1200"/>
              <a:t>		    	3. </a:t>
            </a:r>
          </a:p>
          <a:p>
            <a:pPr algn="ctr">
              <a:lnSpc>
                <a:spcPct val="80000"/>
              </a:lnSpc>
              <a:buFont typeface="Wingdings" panose="05000000000000000000" pitchFamily="2" charset="2"/>
              <a:buNone/>
            </a:pPr>
            <a:endParaRPr lang="en-US" altLang="en-US" sz="1400" b="1"/>
          </a:p>
          <a:p>
            <a:pPr algn="ctr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en-US" sz="1400" b="1"/>
              <a:t>Body Paragraph 3</a:t>
            </a:r>
          </a:p>
          <a:p>
            <a:pPr algn="ctr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en-US" sz="1000" b="1"/>
              <a:t>    </a:t>
            </a:r>
            <a:r>
              <a:rPr lang="en-US" altLang="en-US" sz="1200"/>
              <a:t>Topic Sentence:  The GLF is incredibly disrespectful because they take items that don’t belong them.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en-US" sz="1200"/>
              <a:t>Main Points:      	1. 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en-US" sz="1200"/>
              <a:t>		                	2. 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en-US" sz="1200"/>
              <a:t>	                        	3. </a:t>
            </a:r>
            <a:r>
              <a:rPr lang="en-US" altLang="en-US" sz="900"/>
              <a:t>			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B228512-8FD0-EE97-5CAB-7B30E36D24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954"/>
    </mc:Choice>
    <mc:Fallback xmlns="">
      <p:transition spd="slow" advTm="359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3" name="Rectangle 72">
            <a:extLst>
              <a:ext uri="{FF2B5EF4-FFF2-40B4-BE49-F238E27FC236}">
                <a16:creationId xmlns:a16="http://schemas.microsoft.com/office/drawing/2014/main" id="{32D32A60-013B-47A8-8833-D242408091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914377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AE27932B-B694-4C4C-90D7-A0333A7C58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9144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16386" name="Rectangle 2">
            <a:extLst>
              <a:ext uri="{FF2B5EF4-FFF2-40B4-BE49-F238E27FC236}">
                <a16:creationId xmlns:a16="http://schemas.microsoft.com/office/drawing/2014/main" id="{B81776E6-C2C4-912C-D91A-499E9DA2455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88684" y="2303047"/>
            <a:ext cx="2454070" cy="2674198"/>
          </a:xfrm>
        </p:spPr>
        <p:txBody>
          <a:bodyPr anchor="t">
            <a:normAutofit/>
          </a:bodyPr>
          <a:lstStyle/>
          <a:p>
            <a:r>
              <a:rPr lang="en-US" altLang="en-US"/>
              <a:t>The Writing Stage</a:t>
            </a:r>
          </a:p>
        </p:txBody>
      </p: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9EBB0476-5CF0-4F44-8D68-5D42D7AEE4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88684" y="2146542"/>
            <a:ext cx="245407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79" name="Title 1">
            <a:extLst>
              <a:ext uri="{FF2B5EF4-FFF2-40B4-BE49-F238E27FC236}">
                <a16:creationId xmlns:a16="http://schemas.microsoft.com/office/drawing/2014/main" id="{A9DA474E-6B91-4200-840F-0257B2358A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8685" y="3122496"/>
            <a:ext cx="2647617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endParaRPr lang="en-US"/>
          </a:p>
        </p:txBody>
      </p:sp>
      <p:pic>
        <p:nvPicPr>
          <p:cNvPr id="81" name="Picture 80">
            <a:extLst>
              <a:ext uri="{FF2B5EF4-FFF2-40B4-BE49-F238E27FC236}">
                <a16:creationId xmlns:a16="http://schemas.microsoft.com/office/drawing/2014/main" id="{DF63C9AD-AE6E-4512-8171-91612E84C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9144000" cy="742950"/>
          </a:xfrm>
          <a:prstGeom prst="rect">
            <a:avLst/>
          </a:prstGeom>
        </p:spPr>
      </p:pic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FE1A49CE-B63D-457A-A180-1C883E1A63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9144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6389" name="Rectangle 3">
            <a:extLst>
              <a:ext uri="{FF2B5EF4-FFF2-40B4-BE49-F238E27FC236}">
                <a16:creationId xmlns:a16="http://schemas.microsoft.com/office/drawing/2014/main" id="{D0EDF4C8-44D2-473E-D83C-70FF14F95CF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68929377"/>
              </p:ext>
            </p:extLst>
          </p:nvPr>
        </p:nvGraphicFramePr>
        <p:xfrm>
          <a:off x="3856434" y="803275"/>
          <a:ext cx="4435078" cy="46370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B6CD62B-9D35-1DDE-2F17-CFF3BC705C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912"/>
    </mc:Choice>
    <mc:Fallback xmlns="">
      <p:transition spd="slow" advTm="329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3" name="Rectangle 72">
            <a:extLst>
              <a:ext uri="{FF2B5EF4-FFF2-40B4-BE49-F238E27FC236}">
                <a16:creationId xmlns:a16="http://schemas.microsoft.com/office/drawing/2014/main" id="{08E7A6F0-5CD3-481E-B0F2-E7F99FE675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914377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511290DF-4975-4FCD-8B8D-BBC86B8366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9144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17410" name="Rectangle 2">
            <a:extLst>
              <a:ext uri="{FF2B5EF4-FFF2-40B4-BE49-F238E27FC236}">
                <a16:creationId xmlns:a16="http://schemas.microsoft.com/office/drawing/2014/main" id="{B39A8140-FA93-5344-F0BF-9AFB933E203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45459" y="1138228"/>
            <a:ext cx="2845263" cy="3858767"/>
          </a:xfrm>
        </p:spPr>
        <p:txBody>
          <a:bodyPr anchor="ctr">
            <a:normAutofit/>
          </a:bodyPr>
          <a:lstStyle/>
          <a:p>
            <a:r>
              <a:rPr lang="en-US" altLang="en-US" sz="2200"/>
              <a:t>Signal/Transition Words</a:t>
            </a:r>
          </a:p>
        </p:txBody>
      </p:sp>
      <p:grpSp>
        <p:nvGrpSpPr>
          <p:cNvPr id="77" name="Group 76">
            <a:extLst>
              <a:ext uri="{FF2B5EF4-FFF2-40B4-BE49-F238E27FC236}">
                <a16:creationId xmlns:a16="http://schemas.microsoft.com/office/drawing/2014/main" id="{357CA18A-A333-4DCB-842B-76827D2ECB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825015" y="638300"/>
            <a:ext cx="4807204" cy="4858625"/>
            <a:chOff x="7807230" y="2012810"/>
            <a:chExt cx="3251252" cy="3459865"/>
          </a:xfrm>
        </p:grpSpPr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6E785FC3-CE7B-46F8-8C7A-EBBF001EDB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0" y="2012810"/>
              <a:ext cx="3251252" cy="3459865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1905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75069D9A-30C7-4159-880C-DD2BDC5100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1" y="2026142"/>
              <a:ext cx="3251250" cy="3440203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762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w="38100" h="38100"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1" name="Rectangle 80">
            <a:extLst>
              <a:ext uri="{FF2B5EF4-FFF2-40B4-BE49-F238E27FC236}">
                <a16:creationId xmlns:a16="http://schemas.microsoft.com/office/drawing/2014/main" id="{D9FE1511-6E1B-4F0E-8FF0-958527181C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64918" y="973636"/>
            <a:ext cx="4327398" cy="4187952"/>
          </a:xfrm>
          <a:prstGeom prst="rect">
            <a:avLst/>
          </a:prstGeom>
          <a:solidFill>
            <a:srgbClr val="FFFFFF"/>
          </a:solidFill>
          <a:ln w="6350">
            <a:solidFill>
              <a:srgbClr val="DFDB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1075" name="Rectangle 3">
            <a:extLst>
              <a:ext uri="{FF2B5EF4-FFF2-40B4-BE49-F238E27FC236}">
                <a16:creationId xmlns:a16="http://schemas.microsoft.com/office/drawing/2014/main" id="{160F1289-E347-4D2C-4931-9202F81056D6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188362" y="1138228"/>
            <a:ext cx="4080510" cy="3858768"/>
          </a:xfrm>
        </p:spPr>
        <p:txBody>
          <a:bodyPr rtlCol="0" anchor="ctr">
            <a:normAutofit/>
          </a:bodyPr>
          <a:lstStyle/>
          <a:p>
            <a:pPr fontAlgn="auto">
              <a:lnSpc>
                <a:spcPct val="110000"/>
              </a:lnSpc>
              <a:spcAft>
                <a:spcPts val="0"/>
              </a:spcAft>
              <a:defRPr/>
            </a:pPr>
            <a:r>
              <a:rPr lang="en-US" sz="1400" u="sng">
                <a:solidFill>
                  <a:srgbClr val="000000"/>
                </a:solidFill>
              </a:rPr>
              <a:t>For examples</a:t>
            </a:r>
            <a:r>
              <a:rPr lang="en-US" sz="1400">
                <a:solidFill>
                  <a:srgbClr val="000000"/>
                </a:solidFill>
              </a:rPr>
              <a:t>: </a:t>
            </a:r>
          </a:p>
          <a:p>
            <a:pPr marL="0" indent="0" fontAlgn="auto">
              <a:lnSpc>
                <a:spcPct val="110000"/>
              </a:lnSpc>
              <a:spcAft>
                <a:spcPts val="0"/>
              </a:spcAft>
              <a:buNone/>
              <a:defRPr/>
            </a:pPr>
            <a:r>
              <a:rPr lang="en-US" sz="1400">
                <a:solidFill>
                  <a:srgbClr val="000000"/>
                </a:solidFill>
              </a:rPr>
              <a:t>For example, for instance, to illustrate</a:t>
            </a:r>
          </a:p>
          <a:p>
            <a:pPr fontAlgn="auto">
              <a:lnSpc>
                <a:spcPct val="110000"/>
              </a:lnSpc>
              <a:spcAft>
                <a:spcPts val="0"/>
              </a:spcAft>
              <a:defRPr/>
            </a:pPr>
            <a:r>
              <a:rPr lang="en-US" sz="1400" u="sng">
                <a:solidFill>
                  <a:srgbClr val="000000"/>
                </a:solidFill>
              </a:rPr>
              <a:t>For organization or chronological order</a:t>
            </a:r>
            <a:r>
              <a:rPr lang="en-US" sz="1400">
                <a:solidFill>
                  <a:srgbClr val="000000"/>
                </a:solidFill>
              </a:rPr>
              <a:t>: </a:t>
            </a:r>
          </a:p>
          <a:p>
            <a:pPr marL="0" indent="0" fontAlgn="auto">
              <a:lnSpc>
                <a:spcPct val="110000"/>
              </a:lnSpc>
              <a:spcAft>
                <a:spcPts val="0"/>
              </a:spcAft>
              <a:buNone/>
              <a:defRPr/>
            </a:pPr>
            <a:r>
              <a:rPr lang="en-US" sz="1400">
                <a:solidFill>
                  <a:srgbClr val="000000"/>
                </a:solidFill>
              </a:rPr>
              <a:t>The six steps are…, next, finally first, secondly, third</a:t>
            </a:r>
          </a:p>
          <a:p>
            <a:pPr fontAlgn="auto">
              <a:lnSpc>
                <a:spcPct val="110000"/>
              </a:lnSpc>
              <a:spcAft>
                <a:spcPts val="0"/>
              </a:spcAft>
              <a:defRPr/>
            </a:pPr>
            <a:r>
              <a:rPr lang="en-US" sz="1400" u="sng">
                <a:solidFill>
                  <a:srgbClr val="000000"/>
                </a:solidFill>
              </a:rPr>
              <a:t>For additional points</a:t>
            </a:r>
            <a:r>
              <a:rPr lang="en-US" sz="1400">
                <a:solidFill>
                  <a:srgbClr val="000000"/>
                </a:solidFill>
              </a:rPr>
              <a:t>: </a:t>
            </a:r>
          </a:p>
          <a:p>
            <a:pPr marL="0" indent="0" fontAlgn="auto">
              <a:lnSpc>
                <a:spcPct val="110000"/>
              </a:lnSpc>
              <a:spcAft>
                <a:spcPts val="0"/>
              </a:spcAft>
              <a:buNone/>
              <a:defRPr/>
            </a:pPr>
            <a:r>
              <a:rPr lang="en-US" sz="1400">
                <a:solidFill>
                  <a:srgbClr val="000000"/>
                </a:solidFill>
              </a:rPr>
              <a:t>Furthermore, in addition, also, moreover </a:t>
            </a:r>
          </a:p>
          <a:p>
            <a:pPr fontAlgn="auto">
              <a:lnSpc>
                <a:spcPct val="110000"/>
              </a:lnSpc>
              <a:spcAft>
                <a:spcPts val="0"/>
              </a:spcAft>
              <a:defRPr/>
            </a:pPr>
            <a:r>
              <a:rPr lang="en-US" sz="1400" u="sng">
                <a:solidFill>
                  <a:srgbClr val="000000"/>
                </a:solidFill>
              </a:rPr>
              <a:t>For opposing ideas</a:t>
            </a:r>
            <a:r>
              <a:rPr lang="en-US" sz="1400">
                <a:solidFill>
                  <a:srgbClr val="000000"/>
                </a:solidFill>
              </a:rPr>
              <a:t>: </a:t>
            </a:r>
          </a:p>
          <a:p>
            <a:pPr marL="0" indent="0" fontAlgn="auto">
              <a:lnSpc>
                <a:spcPct val="110000"/>
              </a:lnSpc>
              <a:spcAft>
                <a:spcPts val="0"/>
              </a:spcAft>
              <a:buNone/>
              <a:defRPr/>
            </a:pPr>
            <a:r>
              <a:rPr lang="en-US" sz="1400">
                <a:solidFill>
                  <a:srgbClr val="000000"/>
                </a:solidFill>
              </a:rPr>
              <a:t>On the other hand, in contrast, although, however</a:t>
            </a:r>
          </a:p>
          <a:p>
            <a:pPr fontAlgn="auto">
              <a:lnSpc>
                <a:spcPct val="110000"/>
              </a:lnSpc>
              <a:spcAft>
                <a:spcPts val="0"/>
              </a:spcAft>
              <a:defRPr/>
            </a:pPr>
            <a:r>
              <a:rPr lang="en-US" sz="1400" u="sng">
                <a:solidFill>
                  <a:srgbClr val="000000"/>
                </a:solidFill>
              </a:rPr>
              <a:t>For similar ideas</a:t>
            </a:r>
            <a:r>
              <a:rPr lang="en-US" sz="1400">
                <a:solidFill>
                  <a:srgbClr val="000000"/>
                </a:solidFill>
              </a:rPr>
              <a:t>: </a:t>
            </a:r>
          </a:p>
          <a:p>
            <a:pPr marL="0" indent="0" fontAlgn="auto">
              <a:lnSpc>
                <a:spcPct val="110000"/>
              </a:lnSpc>
              <a:spcAft>
                <a:spcPts val="0"/>
              </a:spcAft>
              <a:buNone/>
              <a:defRPr/>
            </a:pPr>
            <a:r>
              <a:rPr lang="en-US" sz="1400">
                <a:solidFill>
                  <a:srgbClr val="000000"/>
                </a:solidFill>
              </a:rPr>
              <a:t>Likewise, similarly, in comparison</a:t>
            </a:r>
          </a:p>
          <a:p>
            <a:pPr fontAlgn="auto">
              <a:lnSpc>
                <a:spcPct val="110000"/>
              </a:lnSpc>
              <a:spcAft>
                <a:spcPts val="0"/>
              </a:spcAft>
              <a:defRPr/>
            </a:pPr>
            <a:endParaRPr lang="en-US" sz="1400">
              <a:solidFill>
                <a:srgbClr val="000000"/>
              </a:solidFill>
            </a:endParaRPr>
          </a:p>
        </p:txBody>
      </p:sp>
      <p:pic>
        <p:nvPicPr>
          <p:cNvPr id="83" name="Picture 82">
            <a:extLst>
              <a:ext uri="{FF2B5EF4-FFF2-40B4-BE49-F238E27FC236}">
                <a16:creationId xmlns:a16="http://schemas.microsoft.com/office/drawing/2014/main" id="{025CEF6D-5E98-4B5C-A10F-7459C1EEF1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9144000" cy="742950"/>
          </a:xfrm>
          <a:prstGeom prst="rect">
            <a:avLst/>
          </a:prstGeom>
        </p:spPr>
      </p:pic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05C73161-1E4E-4E6A-91B2-E885CF8FFB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9144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C5A63CA0-74F0-836A-AF80-FCB055A0BE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864"/>
    </mc:Choice>
    <mc:Fallback xmlns="">
      <p:transition spd="slow" advTm="488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6" name="Rectangle 135">
            <a:extLst>
              <a:ext uri="{FF2B5EF4-FFF2-40B4-BE49-F238E27FC236}">
                <a16:creationId xmlns:a16="http://schemas.microsoft.com/office/drawing/2014/main" id="{08E7A6F0-5CD3-481E-B0F2-E7F99FE675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914377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" name="Rectangle 137">
            <a:extLst>
              <a:ext uri="{FF2B5EF4-FFF2-40B4-BE49-F238E27FC236}">
                <a16:creationId xmlns:a16="http://schemas.microsoft.com/office/drawing/2014/main" id="{511290DF-4975-4FCD-8B8D-BBC86B8366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9144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18434" name="Rectangle 2">
            <a:extLst>
              <a:ext uri="{FF2B5EF4-FFF2-40B4-BE49-F238E27FC236}">
                <a16:creationId xmlns:a16="http://schemas.microsoft.com/office/drawing/2014/main" id="{E161186E-DC1C-EA54-2593-F0F24A6F657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45459" y="1138228"/>
            <a:ext cx="2845263" cy="3858767"/>
          </a:xfrm>
        </p:spPr>
        <p:txBody>
          <a:bodyPr anchor="ctr">
            <a:normAutofit/>
          </a:bodyPr>
          <a:lstStyle/>
          <a:p>
            <a:r>
              <a:rPr lang="en-US" altLang="en-US" sz="2200"/>
              <a:t>Signal/Transition Words</a:t>
            </a:r>
          </a:p>
        </p:txBody>
      </p:sp>
      <p:grpSp>
        <p:nvGrpSpPr>
          <p:cNvPr id="140" name="Group 139">
            <a:extLst>
              <a:ext uri="{FF2B5EF4-FFF2-40B4-BE49-F238E27FC236}">
                <a16:creationId xmlns:a16="http://schemas.microsoft.com/office/drawing/2014/main" id="{357CA18A-A333-4DCB-842B-76827D2ECB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825015" y="638300"/>
            <a:ext cx="4807204" cy="4858625"/>
            <a:chOff x="7807230" y="2012810"/>
            <a:chExt cx="3251252" cy="3459865"/>
          </a:xfrm>
        </p:grpSpPr>
        <p:sp>
          <p:nvSpPr>
            <p:cNvPr id="141" name="Rectangle 140">
              <a:extLst>
                <a:ext uri="{FF2B5EF4-FFF2-40B4-BE49-F238E27FC236}">
                  <a16:creationId xmlns:a16="http://schemas.microsoft.com/office/drawing/2014/main" id="{6E785FC3-CE7B-46F8-8C7A-EBBF001EDB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0" y="2012810"/>
              <a:ext cx="3251252" cy="3459865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1905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" name="Rectangle 141">
              <a:extLst>
                <a:ext uri="{FF2B5EF4-FFF2-40B4-BE49-F238E27FC236}">
                  <a16:creationId xmlns:a16="http://schemas.microsoft.com/office/drawing/2014/main" id="{75069D9A-30C7-4159-880C-DD2BDC5100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1" y="2026142"/>
              <a:ext cx="3251250" cy="3440203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762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w="38100" h="38100"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4" name="Rectangle 143">
            <a:extLst>
              <a:ext uri="{FF2B5EF4-FFF2-40B4-BE49-F238E27FC236}">
                <a16:creationId xmlns:a16="http://schemas.microsoft.com/office/drawing/2014/main" id="{D9FE1511-6E1B-4F0E-8FF0-958527181C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64918" y="973636"/>
            <a:ext cx="4327398" cy="4187952"/>
          </a:xfrm>
          <a:prstGeom prst="rect">
            <a:avLst/>
          </a:prstGeom>
          <a:solidFill>
            <a:srgbClr val="FFFFFF"/>
          </a:solidFill>
          <a:ln w="6350">
            <a:solidFill>
              <a:srgbClr val="DFDB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099" name="Rectangle 3">
            <a:extLst>
              <a:ext uri="{FF2B5EF4-FFF2-40B4-BE49-F238E27FC236}">
                <a16:creationId xmlns:a16="http://schemas.microsoft.com/office/drawing/2014/main" id="{9E3671CC-54D7-9E3F-A270-494802723D78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188362" y="1138228"/>
            <a:ext cx="4080510" cy="3858768"/>
          </a:xfrm>
        </p:spPr>
        <p:txBody>
          <a:bodyPr rtlCol="0" anchor="ctr">
            <a:normAutofit/>
          </a:bodyPr>
          <a:lstStyle/>
          <a:p>
            <a:pPr fontAlgn="auto">
              <a:lnSpc>
                <a:spcPct val="110000"/>
              </a:lnSpc>
              <a:spcAft>
                <a:spcPts val="0"/>
              </a:spcAft>
              <a:defRPr/>
            </a:pPr>
            <a:r>
              <a:rPr lang="en-US" sz="1900" u="sng">
                <a:solidFill>
                  <a:srgbClr val="000000"/>
                </a:solidFill>
              </a:rPr>
              <a:t>For exceptions</a:t>
            </a:r>
            <a:r>
              <a:rPr lang="en-US" sz="1900">
                <a:solidFill>
                  <a:srgbClr val="000000"/>
                </a:solidFill>
              </a:rPr>
              <a:t>:</a:t>
            </a:r>
          </a:p>
          <a:p>
            <a:pPr marL="0" indent="0" fontAlgn="auto">
              <a:lnSpc>
                <a:spcPct val="110000"/>
              </a:lnSpc>
              <a:spcAft>
                <a:spcPts val="0"/>
              </a:spcAft>
              <a:buNone/>
              <a:defRPr/>
            </a:pPr>
            <a:r>
              <a:rPr lang="en-US" sz="1900">
                <a:solidFill>
                  <a:srgbClr val="000000"/>
                </a:solidFill>
              </a:rPr>
              <a:t> However, nevertheless, but, yet, still </a:t>
            </a:r>
          </a:p>
          <a:p>
            <a:pPr fontAlgn="auto">
              <a:lnSpc>
                <a:spcPct val="110000"/>
              </a:lnSpc>
              <a:spcAft>
                <a:spcPts val="0"/>
              </a:spcAft>
              <a:defRPr/>
            </a:pPr>
            <a:r>
              <a:rPr lang="en-US" sz="1900" u="sng">
                <a:solidFill>
                  <a:srgbClr val="000000"/>
                </a:solidFill>
              </a:rPr>
              <a:t>For emphasis</a:t>
            </a:r>
            <a:r>
              <a:rPr lang="en-US" sz="1900">
                <a:solidFill>
                  <a:srgbClr val="000000"/>
                </a:solidFill>
              </a:rPr>
              <a:t>: </a:t>
            </a:r>
          </a:p>
          <a:p>
            <a:pPr marL="0" indent="0" fontAlgn="auto">
              <a:lnSpc>
                <a:spcPct val="110000"/>
              </a:lnSpc>
              <a:spcAft>
                <a:spcPts val="0"/>
              </a:spcAft>
              <a:buNone/>
              <a:defRPr/>
            </a:pPr>
            <a:r>
              <a:rPr lang="en-US" sz="1900">
                <a:solidFill>
                  <a:srgbClr val="000000"/>
                </a:solidFill>
              </a:rPr>
              <a:t>Above all, finally, more importantly</a:t>
            </a:r>
          </a:p>
          <a:p>
            <a:pPr fontAlgn="auto">
              <a:lnSpc>
                <a:spcPct val="110000"/>
              </a:lnSpc>
              <a:spcAft>
                <a:spcPts val="0"/>
              </a:spcAft>
              <a:defRPr/>
            </a:pPr>
            <a:r>
              <a:rPr lang="en-US" sz="1900" u="sng">
                <a:solidFill>
                  <a:srgbClr val="000000"/>
                </a:solidFill>
              </a:rPr>
              <a:t>For understanding</a:t>
            </a:r>
            <a:r>
              <a:rPr lang="en-US" sz="1900">
                <a:solidFill>
                  <a:srgbClr val="000000"/>
                </a:solidFill>
              </a:rPr>
              <a:t>: </a:t>
            </a:r>
          </a:p>
          <a:p>
            <a:pPr marL="0" indent="0" fontAlgn="auto">
              <a:lnSpc>
                <a:spcPct val="110000"/>
              </a:lnSpc>
              <a:spcAft>
                <a:spcPts val="0"/>
              </a:spcAft>
              <a:buNone/>
              <a:defRPr/>
            </a:pPr>
            <a:r>
              <a:rPr lang="en-US" sz="1900">
                <a:solidFill>
                  <a:srgbClr val="000000"/>
                </a:solidFill>
              </a:rPr>
              <a:t>In other words, in essence, briefly</a:t>
            </a:r>
          </a:p>
          <a:p>
            <a:pPr fontAlgn="auto">
              <a:lnSpc>
                <a:spcPct val="110000"/>
              </a:lnSpc>
              <a:spcAft>
                <a:spcPts val="0"/>
              </a:spcAft>
              <a:defRPr/>
            </a:pPr>
            <a:r>
              <a:rPr lang="en-US" sz="1900" u="sng">
                <a:solidFill>
                  <a:srgbClr val="000000"/>
                </a:solidFill>
              </a:rPr>
              <a:t>For summarizing</a:t>
            </a:r>
            <a:r>
              <a:rPr lang="en-US" sz="1900">
                <a:solidFill>
                  <a:srgbClr val="000000"/>
                </a:solidFill>
              </a:rPr>
              <a:t>: </a:t>
            </a:r>
          </a:p>
          <a:p>
            <a:pPr marL="0" indent="0" fontAlgn="auto">
              <a:lnSpc>
                <a:spcPct val="110000"/>
              </a:lnSpc>
              <a:spcAft>
                <a:spcPts val="0"/>
              </a:spcAft>
              <a:buNone/>
              <a:defRPr/>
            </a:pPr>
            <a:r>
              <a:rPr lang="en-US" sz="1900">
                <a:solidFill>
                  <a:srgbClr val="000000"/>
                </a:solidFill>
              </a:rPr>
              <a:t>In conclusion, to sum up, for these reasons, in a nutshell</a:t>
            </a:r>
          </a:p>
          <a:p>
            <a:pPr fontAlgn="auto">
              <a:lnSpc>
                <a:spcPct val="110000"/>
              </a:lnSpc>
              <a:spcAft>
                <a:spcPts val="0"/>
              </a:spcAft>
              <a:defRPr/>
            </a:pPr>
            <a:endParaRPr lang="en-US" sz="1900">
              <a:solidFill>
                <a:srgbClr val="000000"/>
              </a:solidFill>
            </a:endParaRPr>
          </a:p>
        </p:txBody>
      </p:sp>
      <p:pic>
        <p:nvPicPr>
          <p:cNvPr id="146" name="Picture 145">
            <a:extLst>
              <a:ext uri="{FF2B5EF4-FFF2-40B4-BE49-F238E27FC236}">
                <a16:creationId xmlns:a16="http://schemas.microsoft.com/office/drawing/2014/main" id="{025CEF6D-5E98-4B5C-A10F-7459C1EEF1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9144000" cy="742950"/>
          </a:xfrm>
          <a:prstGeom prst="rect">
            <a:avLst/>
          </a:prstGeom>
        </p:spPr>
      </p:pic>
      <p:cxnSp>
        <p:nvCxnSpPr>
          <p:cNvPr id="148" name="Straight Connector 147">
            <a:extLst>
              <a:ext uri="{FF2B5EF4-FFF2-40B4-BE49-F238E27FC236}">
                <a16:creationId xmlns:a16="http://schemas.microsoft.com/office/drawing/2014/main" id="{05C73161-1E4E-4E6A-91B2-E885CF8FFB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9144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46D600ED-D2F1-84F7-CF79-D81332F769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51"/>
    </mc:Choice>
    <mc:Fallback xmlns="">
      <p:transition spd="slow" advTm="75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5186" name="Rectangle 135">
            <a:extLst>
              <a:ext uri="{FF2B5EF4-FFF2-40B4-BE49-F238E27FC236}">
                <a16:creationId xmlns:a16="http://schemas.microsoft.com/office/drawing/2014/main" id="{08E7A6F0-5CD3-481E-B0F2-E7F99FE675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914377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5187" name="Rectangle 137">
            <a:extLst>
              <a:ext uri="{FF2B5EF4-FFF2-40B4-BE49-F238E27FC236}">
                <a16:creationId xmlns:a16="http://schemas.microsoft.com/office/drawing/2014/main" id="{511290DF-4975-4FCD-8B8D-BBC86B8366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9144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19458" name="Rectangle 2">
            <a:extLst>
              <a:ext uri="{FF2B5EF4-FFF2-40B4-BE49-F238E27FC236}">
                <a16:creationId xmlns:a16="http://schemas.microsoft.com/office/drawing/2014/main" id="{6C073B1B-97A3-E689-D173-2FDF6F42D12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45459" y="1138228"/>
            <a:ext cx="2845263" cy="3858767"/>
          </a:xfrm>
        </p:spPr>
        <p:txBody>
          <a:bodyPr anchor="ctr">
            <a:normAutofit/>
          </a:bodyPr>
          <a:lstStyle/>
          <a:p>
            <a:r>
              <a:rPr lang="en-US" altLang="en-US" sz="3100"/>
              <a:t>Conclusion</a:t>
            </a:r>
          </a:p>
        </p:txBody>
      </p:sp>
      <p:grpSp>
        <p:nvGrpSpPr>
          <p:cNvPr id="135188" name="Group 139">
            <a:extLst>
              <a:ext uri="{FF2B5EF4-FFF2-40B4-BE49-F238E27FC236}">
                <a16:creationId xmlns:a16="http://schemas.microsoft.com/office/drawing/2014/main" id="{357CA18A-A333-4DCB-842B-76827D2ECB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825015" y="638300"/>
            <a:ext cx="4807204" cy="4858625"/>
            <a:chOff x="7807230" y="2012810"/>
            <a:chExt cx="3251252" cy="3459865"/>
          </a:xfrm>
        </p:grpSpPr>
        <p:sp>
          <p:nvSpPr>
            <p:cNvPr id="141" name="Rectangle 140">
              <a:extLst>
                <a:ext uri="{FF2B5EF4-FFF2-40B4-BE49-F238E27FC236}">
                  <a16:creationId xmlns:a16="http://schemas.microsoft.com/office/drawing/2014/main" id="{6E785FC3-CE7B-46F8-8C7A-EBBF001EDB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0" y="2012810"/>
              <a:ext cx="3251252" cy="3459865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1905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189" name="Rectangle 141">
              <a:extLst>
                <a:ext uri="{FF2B5EF4-FFF2-40B4-BE49-F238E27FC236}">
                  <a16:creationId xmlns:a16="http://schemas.microsoft.com/office/drawing/2014/main" id="{75069D9A-30C7-4159-880C-DD2BDC5100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1" y="2026142"/>
              <a:ext cx="3251250" cy="3440203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762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w="38100" h="38100"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5190" name="Rectangle 143">
            <a:extLst>
              <a:ext uri="{FF2B5EF4-FFF2-40B4-BE49-F238E27FC236}">
                <a16:creationId xmlns:a16="http://schemas.microsoft.com/office/drawing/2014/main" id="{D9FE1511-6E1B-4F0E-8FF0-958527181C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64918" y="973636"/>
            <a:ext cx="4327398" cy="4187952"/>
          </a:xfrm>
          <a:prstGeom prst="rect">
            <a:avLst/>
          </a:prstGeom>
          <a:solidFill>
            <a:srgbClr val="FFFFFF"/>
          </a:solidFill>
          <a:ln w="6350">
            <a:solidFill>
              <a:srgbClr val="DFDB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5171" name="Rectangle 3">
            <a:extLst>
              <a:ext uri="{FF2B5EF4-FFF2-40B4-BE49-F238E27FC236}">
                <a16:creationId xmlns:a16="http://schemas.microsoft.com/office/drawing/2014/main" id="{209B0D9D-D492-3591-55F5-2382AA19E284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188362" y="1138228"/>
            <a:ext cx="4080510" cy="3858768"/>
          </a:xfrm>
        </p:spPr>
        <p:txBody>
          <a:bodyPr rtlCol="0" anchor="ctr">
            <a:normAutofit/>
          </a:bodyPr>
          <a:lstStyle/>
          <a:p>
            <a:pPr fontAlgn="auto">
              <a:lnSpc>
                <a:spcPct val="110000"/>
              </a:lnSpc>
              <a:spcAft>
                <a:spcPts val="0"/>
              </a:spcAft>
              <a:defRPr/>
            </a:pPr>
            <a:r>
              <a:rPr lang="en-US" sz="1400">
                <a:solidFill>
                  <a:srgbClr val="000000"/>
                </a:solidFill>
              </a:rPr>
              <a:t>Leave the reader thinking about your topic.  Leave an impression on them!</a:t>
            </a:r>
          </a:p>
          <a:p>
            <a:pPr fontAlgn="auto">
              <a:lnSpc>
                <a:spcPct val="110000"/>
              </a:lnSpc>
              <a:spcAft>
                <a:spcPts val="0"/>
              </a:spcAft>
              <a:defRPr/>
            </a:pPr>
            <a:r>
              <a:rPr lang="en-US" sz="1400">
                <a:solidFill>
                  <a:srgbClr val="000000"/>
                </a:solidFill>
              </a:rPr>
              <a:t>No new information in conclusion</a:t>
            </a:r>
          </a:p>
          <a:p>
            <a:pPr fontAlgn="auto">
              <a:lnSpc>
                <a:spcPct val="110000"/>
              </a:lnSpc>
              <a:spcAft>
                <a:spcPts val="0"/>
              </a:spcAft>
              <a:defRPr/>
            </a:pPr>
            <a:r>
              <a:rPr lang="en-US" sz="1400">
                <a:solidFill>
                  <a:srgbClr val="000000"/>
                </a:solidFill>
              </a:rPr>
              <a:t>Be sure to recap your ideas</a:t>
            </a:r>
          </a:p>
          <a:p>
            <a:pPr fontAlgn="auto">
              <a:lnSpc>
                <a:spcPct val="110000"/>
              </a:lnSpc>
              <a:spcAft>
                <a:spcPts val="0"/>
              </a:spcAft>
              <a:defRPr/>
            </a:pPr>
            <a:r>
              <a:rPr lang="en-US" sz="1400">
                <a:solidFill>
                  <a:srgbClr val="000000"/>
                </a:solidFill>
              </a:rPr>
              <a:t>Should follow logically from the body of the essay</a:t>
            </a:r>
          </a:p>
          <a:p>
            <a:pPr fontAlgn="auto">
              <a:lnSpc>
                <a:spcPct val="110000"/>
              </a:lnSpc>
              <a:spcAft>
                <a:spcPts val="0"/>
              </a:spcAft>
              <a:defRPr/>
            </a:pPr>
            <a:r>
              <a:rPr lang="en-US" sz="1400">
                <a:solidFill>
                  <a:srgbClr val="000000"/>
                </a:solidFill>
              </a:rPr>
              <a:t>Restate your thesis statement in different words</a:t>
            </a:r>
          </a:p>
          <a:p>
            <a:pPr fontAlgn="auto">
              <a:lnSpc>
                <a:spcPct val="110000"/>
              </a:lnSpc>
              <a:spcAft>
                <a:spcPts val="0"/>
              </a:spcAft>
              <a:defRPr/>
            </a:pPr>
            <a:r>
              <a:rPr lang="en-US" sz="1400">
                <a:solidFill>
                  <a:srgbClr val="000000"/>
                </a:solidFill>
              </a:rPr>
              <a:t>You might want to have your reader do something after reading (“call to action” – Example: Go write your Senator about this problem.)</a:t>
            </a:r>
          </a:p>
          <a:p>
            <a:pPr fontAlgn="auto">
              <a:lnSpc>
                <a:spcPct val="110000"/>
              </a:lnSpc>
              <a:spcAft>
                <a:spcPts val="0"/>
              </a:spcAft>
              <a:defRPr/>
            </a:pPr>
            <a:endParaRPr lang="en-US" sz="1400">
              <a:solidFill>
                <a:srgbClr val="000000"/>
              </a:solidFill>
            </a:endParaRPr>
          </a:p>
        </p:txBody>
      </p:sp>
      <p:pic>
        <p:nvPicPr>
          <p:cNvPr id="135191" name="Picture 145">
            <a:extLst>
              <a:ext uri="{FF2B5EF4-FFF2-40B4-BE49-F238E27FC236}">
                <a16:creationId xmlns:a16="http://schemas.microsoft.com/office/drawing/2014/main" id="{025CEF6D-5E98-4B5C-A10F-7459C1EEF1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9144000" cy="742950"/>
          </a:xfrm>
          <a:prstGeom prst="rect">
            <a:avLst/>
          </a:prstGeom>
        </p:spPr>
      </p:pic>
      <p:cxnSp>
        <p:nvCxnSpPr>
          <p:cNvPr id="135192" name="Straight Connector 147">
            <a:extLst>
              <a:ext uri="{FF2B5EF4-FFF2-40B4-BE49-F238E27FC236}">
                <a16:creationId xmlns:a16="http://schemas.microsoft.com/office/drawing/2014/main" id="{05C73161-1E4E-4E6A-91B2-E885CF8FFB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9144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B288F09-36E5-46EA-081B-888C8E08A9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028"/>
    </mc:Choice>
    <mc:Fallback xmlns="">
      <p:transition spd="slow" advTm="630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4D0D40-843F-D01F-DCAA-4E74719902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Writing Resources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CDECB1-9A96-2B91-F95B-15E2552E24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5 Paragraph Essay Example </a:t>
            </a:r>
            <a:endParaRPr lang="en-CA"/>
          </a:p>
          <a:p>
            <a:r>
              <a:rPr lang="en-CA"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Writing an English Essay</a:t>
            </a:r>
            <a:endParaRPr lang="en-CA"/>
          </a:p>
          <a:p>
            <a:r>
              <a:rPr lang="en-US"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How to Write an Essay: 4 Minute Step-by-step Guide | </a:t>
            </a:r>
            <a:r>
              <a:rPr lang="en-US" err="1"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Scribbr</a:t>
            </a:r>
            <a:r>
              <a:rPr lang="en-US"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🎓</a:t>
            </a:r>
            <a:endParaRPr lang="en-US"/>
          </a:p>
          <a:p>
            <a:r>
              <a:rPr lang="en-CA"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Writing an Academic Essay</a:t>
            </a:r>
            <a:endParaRPr lang="en-CA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92DD8614-373C-D647-5BF4-0628589823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103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234"/>
    </mc:Choice>
    <mc:Fallback xmlns="">
      <p:transition spd="slow" advTm="252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FDBB4A59-8C7F-0907-2971-B429DAB5AD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228600"/>
            <a:ext cx="8613775" cy="1512888"/>
          </a:xfrm>
        </p:spPr>
        <p:txBody>
          <a:bodyPr/>
          <a:lstStyle/>
          <a:p>
            <a:r>
              <a:rPr lang="en-US" altLang="en-US"/>
              <a:t>Essay Format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5083047F-DAFE-C4B2-CE14-9E1121D746E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1967805"/>
              </p:ext>
            </p:extLst>
          </p:nvPr>
        </p:nvGraphicFramePr>
        <p:xfrm>
          <a:off x="612775" y="894030"/>
          <a:ext cx="8153400" cy="4495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5" name="Isosceles Triangle 4">
            <a:extLst>
              <a:ext uri="{FF2B5EF4-FFF2-40B4-BE49-F238E27FC236}">
                <a16:creationId xmlns:a16="http://schemas.microsoft.com/office/drawing/2014/main" id="{7BF5FDDA-2C33-5702-7CC8-8972716042F3}"/>
              </a:ext>
            </a:extLst>
          </p:cNvPr>
          <p:cNvSpPr/>
          <p:nvPr/>
        </p:nvSpPr>
        <p:spPr>
          <a:xfrm>
            <a:off x="3871647" y="4865982"/>
            <a:ext cx="1685925" cy="1540272"/>
          </a:xfrm>
          <a:prstGeom prst="triangl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t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Isosceles Triangle 5">
            <a:extLst>
              <a:ext uri="{FF2B5EF4-FFF2-40B4-BE49-F238E27FC236}">
                <a16:creationId xmlns:a16="http://schemas.microsoft.com/office/drawing/2014/main" id="{2FF97B3D-3065-E727-983C-8A5B4BE986E8}"/>
              </a:ext>
            </a:extLst>
          </p:cNvPr>
          <p:cNvSpPr/>
          <p:nvPr/>
        </p:nvSpPr>
        <p:spPr>
          <a:xfrm rot="10800000">
            <a:off x="3572668" y="914400"/>
            <a:ext cx="2294731" cy="1659834"/>
          </a:xfrm>
          <a:prstGeom prst="triangl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t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4C52B93-D300-FD62-CC35-5EEBF9D07E9B}"/>
              </a:ext>
            </a:extLst>
          </p:cNvPr>
          <p:cNvSpPr/>
          <p:nvPr/>
        </p:nvSpPr>
        <p:spPr>
          <a:xfrm>
            <a:off x="4113759" y="2958405"/>
            <a:ext cx="1219200" cy="175260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t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157" name="TextBox 7">
            <a:extLst>
              <a:ext uri="{FF2B5EF4-FFF2-40B4-BE49-F238E27FC236}">
                <a16:creationId xmlns:a16="http://schemas.microsoft.com/office/drawing/2014/main" id="{64CAE8BF-833C-04FC-B2A9-576916A108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57572" y="1097986"/>
            <a:ext cx="176715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spAutoFit/>
          </a:bodyPr>
          <a:lstStyle>
            <a:lvl1pPr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9pPr>
          </a:lstStyle>
          <a:p>
            <a:r>
              <a:rPr lang="en-US" altLang="en-US">
                <a:latin typeface="Tw Cen MT" panose="020B0602020104020603" pitchFamily="34" charset="0"/>
              </a:rPr>
              <a:t>Introduction</a:t>
            </a:r>
          </a:p>
          <a:p>
            <a:r>
              <a:rPr lang="en-US" altLang="en-US">
                <a:latin typeface="Tw Cen MT" panose="020B0602020104020603" pitchFamily="34" charset="0"/>
              </a:rPr>
              <a:t> </a:t>
            </a:r>
            <a:r>
              <a:rPr lang="en-US" altLang="en-US" sz="1200">
                <a:latin typeface="Tw Cen MT" panose="020B0602020104020603" pitchFamily="34" charset="0"/>
              </a:rPr>
              <a:t>Broad to specific  </a:t>
            </a:r>
          </a:p>
        </p:txBody>
      </p:sp>
      <p:sp>
        <p:nvSpPr>
          <p:cNvPr id="6158" name="TextBox 8">
            <a:extLst>
              <a:ext uri="{FF2B5EF4-FFF2-40B4-BE49-F238E27FC236}">
                <a16:creationId xmlns:a16="http://schemas.microsoft.com/office/drawing/2014/main" id="{EEEA0BCA-EAC8-3864-3800-884E990756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05799" y="3315848"/>
            <a:ext cx="1056289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spAutoFit/>
          </a:bodyPr>
          <a:lstStyle>
            <a:lvl1pPr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9pPr>
          </a:lstStyle>
          <a:p>
            <a:r>
              <a:rPr lang="en-US" altLang="en-US">
                <a:latin typeface="Tw Cen MT" panose="020B0602020104020603" pitchFamily="34" charset="0"/>
              </a:rPr>
              <a:t>Body</a:t>
            </a:r>
          </a:p>
          <a:p>
            <a:r>
              <a:rPr lang="en-US" altLang="en-US" sz="1200">
                <a:latin typeface="Tw Cen MT" panose="020B0602020104020603" pitchFamily="34" charset="0"/>
              </a:rPr>
              <a:t>Includes examples and explanations. </a:t>
            </a:r>
          </a:p>
          <a:p>
            <a:endParaRPr lang="en-US" altLang="en-US">
              <a:latin typeface="Tw Cen MT" panose="020B0602020104020603" pitchFamily="34" charset="0"/>
            </a:endParaRPr>
          </a:p>
        </p:txBody>
      </p:sp>
      <p:sp>
        <p:nvSpPr>
          <p:cNvPr id="6159" name="TextBox 9">
            <a:extLst>
              <a:ext uri="{FF2B5EF4-FFF2-40B4-BE49-F238E27FC236}">
                <a16:creationId xmlns:a16="http://schemas.microsoft.com/office/drawing/2014/main" id="{85B17898-18DB-F48E-875C-5E0F554440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6344" y="4823745"/>
            <a:ext cx="1843353" cy="1425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spAutoFit/>
          </a:bodyPr>
          <a:lstStyle>
            <a:lvl1pPr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9pPr>
          </a:lstStyle>
          <a:p>
            <a:r>
              <a:rPr lang="en-US" altLang="en-US">
                <a:latin typeface="Tw Cen MT" panose="020B0602020104020603" pitchFamily="34" charset="0"/>
              </a:rPr>
              <a:t>Conclusion</a:t>
            </a:r>
          </a:p>
          <a:p>
            <a:r>
              <a:rPr lang="en-US" altLang="en-US" sz="1200">
                <a:latin typeface="Tw Cen MT" panose="020B0602020104020603" pitchFamily="34" charset="0"/>
              </a:rPr>
              <a:t>Summarize the main points of the essay.</a:t>
            </a:r>
          </a:p>
          <a:p>
            <a:r>
              <a:rPr lang="en-US" altLang="en-US" sz="1200">
                <a:latin typeface="Tw Cen MT" panose="020B0602020104020603" pitchFamily="34" charset="0"/>
              </a:rPr>
              <a:t>Provide an insight into the topic.</a:t>
            </a:r>
          </a:p>
          <a:p>
            <a:endParaRPr lang="en-US" altLang="en-US">
              <a:latin typeface="Tw Cen MT" panose="020B0602020104020603" pitchFamily="34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93018057-BB0B-79F6-85E5-9ED710E3FE3E}"/>
              </a:ext>
            </a:extLst>
          </p:cNvPr>
          <p:cNvSpPr/>
          <p:nvPr/>
        </p:nvSpPr>
        <p:spPr>
          <a:xfrm>
            <a:off x="4662222" y="2736769"/>
            <a:ext cx="152400" cy="152400"/>
          </a:xfrm>
          <a:prstGeom prst="ellips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t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163" name="TextBox 11">
            <a:extLst>
              <a:ext uri="{FF2B5EF4-FFF2-40B4-BE49-F238E27FC236}">
                <a16:creationId xmlns:a16="http://schemas.microsoft.com/office/drawing/2014/main" id="{9BAAF99E-9F91-2499-9CDD-D4F46A777B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43455" y="2433363"/>
            <a:ext cx="1685925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9pPr>
          </a:lstStyle>
          <a:p>
            <a:r>
              <a:rPr lang="en-US" altLang="en-US">
                <a:latin typeface="Tw Cen MT" panose="020B0602020104020603" pitchFamily="34" charset="0"/>
              </a:rPr>
              <a:t>Thesis Statement </a:t>
            </a:r>
          </a:p>
          <a:p>
            <a:r>
              <a:rPr lang="en-US" altLang="en-US" sz="1200">
                <a:latin typeface="Tw Cen MT" panose="020B0602020104020603" pitchFamily="34" charset="0"/>
              </a:rPr>
              <a:t>Has the Specific points of the essay 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F345C934-881A-EEA3-205C-E5835772A6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302"/>
    </mc:Choice>
    <mc:Fallback xmlns="">
      <p:transition spd="slow" advTm="513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79" name="Rectangle 81">
            <a:extLst>
              <a:ext uri="{FF2B5EF4-FFF2-40B4-BE49-F238E27FC236}">
                <a16:creationId xmlns:a16="http://schemas.microsoft.com/office/drawing/2014/main" id="{32D32A60-013B-47A8-8833-D242408091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914377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AE27932B-B694-4C4C-90D7-A0333A7C58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9144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7170" name="Title 1">
            <a:extLst>
              <a:ext uri="{FF2B5EF4-FFF2-40B4-BE49-F238E27FC236}">
                <a16:creationId xmlns:a16="http://schemas.microsoft.com/office/drawing/2014/main" id="{CA4B962A-71C3-FFFF-B7DB-DC777AE8F0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8684" y="2303047"/>
            <a:ext cx="2454070" cy="2674198"/>
          </a:xfrm>
        </p:spPr>
        <p:txBody>
          <a:bodyPr anchor="t">
            <a:normAutofit/>
          </a:bodyPr>
          <a:lstStyle/>
          <a:p>
            <a:r>
              <a:rPr lang="en-US" altLang="en-US" sz="2200"/>
              <a:t>Introduction</a:t>
            </a:r>
          </a:p>
        </p:txBody>
      </p: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9EBB0476-5CF0-4F44-8D68-5D42D7AEE4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88684" y="2146542"/>
            <a:ext cx="245407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88" name="Title 1">
            <a:extLst>
              <a:ext uri="{FF2B5EF4-FFF2-40B4-BE49-F238E27FC236}">
                <a16:creationId xmlns:a16="http://schemas.microsoft.com/office/drawing/2014/main" id="{A9DA474E-6B91-4200-840F-0257B2358A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8685" y="3122496"/>
            <a:ext cx="2647617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endParaRPr lang="en-US"/>
          </a:p>
        </p:txBody>
      </p:sp>
      <p:pic>
        <p:nvPicPr>
          <p:cNvPr id="90" name="Picture 89">
            <a:extLst>
              <a:ext uri="{FF2B5EF4-FFF2-40B4-BE49-F238E27FC236}">
                <a16:creationId xmlns:a16="http://schemas.microsoft.com/office/drawing/2014/main" id="{DF63C9AD-AE6E-4512-8171-91612E84C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9144000" cy="742950"/>
          </a:xfrm>
          <a:prstGeom prst="rect">
            <a:avLst/>
          </a:prstGeom>
        </p:spPr>
      </p:pic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FE1A49CE-B63D-457A-A180-1C883E1A63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9144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7177" name="Content Placeholder 2">
            <a:extLst>
              <a:ext uri="{FF2B5EF4-FFF2-40B4-BE49-F238E27FC236}">
                <a16:creationId xmlns:a16="http://schemas.microsoft.com/office/drawing/2014/main" id="{3F295A8C-BBD8-3983-4B02-D51F527365C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22711970"/>
              </p:ext>
            </p:extLst>
          </p:nvPr>
        </p:nvGraphicFramePr>
        <p:xfrm>
          <a:off x="3856434" y="803275"/>
          <a:ext cx="4435078" cy="46370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DEF7985-8890-5B1F-1E58-D7EB4F789D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068"/>
    </mc:Choice>
    <mc:Fallback xmlns="">
      <p:transition spd="slow" advTm="540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>
            <a:extLst>
              <a:ext uri="{FF2B5EF4-FFF2-40B4-BE49-F238E27FC236}">
                <a16:creationId xmlns:a16="http://schemas.microsoft.com/office/drawing/2014/main" id="{06B08F83-5EFF-26C8-A497-9376348866F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sz="3800"/>
              <a:t>Examples of how to start your introduction</a:t>
            </a:r>
          </a:p>
        </p:txBody>
      </p:sp>
      <p:sp>
        <p:nvSpPr>
          <p:cNvPr id="120837" name="Rectangle 5">
            <a:extLst>
              <a:ext uri="{FF2B5EF4-FFF2-40B4-BE49-F238E27FC236}">
                <a16:creationId xmlns:a16="http://schemas.microsoft.com/office/drawing/2014/main" id="{B8830803-80BC-E446-E5E6-468E3F12E685}"/>
              </a:ext>
            </a:extLst>
          </p:cNvPr>
          <p:cNvSpPr>
            <a:spLocks noGrp="1" noChangeArrowheads="1"/>
          </p:cNvSpPr>
          <p:nvPr>
            <p:ph sz="quarter" idx="13"/>
          </p:nvPr>
        </p:nvSpPr>
        <p:spPr>
          <a:xfrm>
            <a:off x="685332" y="2133600"/>
            <a:ext cx="3829520" cy="3585173"/>
          </a:xfrm>
        </p:spPr>
        <p:txBody>
          <a:bodyPr rtlCol="0">
            <a:normAutofit fontScale="92500" lnSpcReduction="20000"/>
          </a:bodyPr>
          <a:lstStyle/>
          <a:p>
            <a:pPr fontAlgn="auto">
              <a:lnSpc>
                <a:spcPct val="80000"/>
              </a:lnSpc>
              <a:spcAft>
                <a:spcPts val="0"/>
              </a:spcAft>
              <a:defRPr/>
            </a:pPr>
            <a:r>
              <a:rPr lang="en-US" sz="1800" u="sng">
                <a:solidFill>
                  <a:schemeClr val="tx1">
                    <a:lumMod val="75000"/>
                    <a:lumOff val="25000"/>
                  </a:schemeClr>
                </a:solidFill>
              </a:rPr>
              <a:t>Strategy</a:t>
            </a:r>
          </a:p>
          <a:p>
            <a:pPr marL="0" indent="0" fontAlgn="auto">
              <a:lnSpc>
                <a:spcPct val="80000"/>
              </a:lnSpc>
              <a:spcAft>
                <a:spcPts val="0"/>
              </a:spcAft>
              <a:buNone/>
              <a:defRPr/>
            </a:pPr>
            <a:endParaRPr lang="en-US" sz="1800" u="sng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557784" lvl="1" fontAlgn="auto">
              <a:lnSpc>
                <a:spcPct val="80000"/>
              </a:lnSpc>
              <a:spcAft>
                <a:spcPts val="0"/>
              </a:spcAft>
              <a:defRPr/>
            </a:pPr>
            <a:r>
              <a:rPr lang="en-US" sz="1700">
                <a:solidFill>
                  <a:schemeClr val="tx1">
                    <a:lumMod val="75000"/>
                    <a:lumOff val="25000"/>
                  </a:schemeClr>
                </a:solidFill>
              </a:rPr>
              <a:t>Provide some </a:t>
            </a:r>
            <a:r>
              <a:rPr lang="en-US" sz="1700" b="1">
                <a:solidFill>
                  <a:schemeClr val="tx1">
                    <a:lumMod val="75000"/>
                    <a:lumOff val="25000"/>
                  </a:schemeClr>
                </a:solidFill>
              </a:rPr>
              <a:t>interesting background</a:t>
            </a:r>
            <a:r>
              <a:rPr lang="en-US" sz="1700">
                <a:solidFill>
                  <a:schemeClr val="tx1">
                    <a:lumMod val="75000"/>
                    <a:lumOff val="25000"/>
                  </a:schemeClr>
                </a:solidFill>
              </a:rPr>
              <a:t> about the topic in the form of a general statement</a:t>
            </a:r>
          </a:p>
          <a:p>
            <a:pPr marL="557784" lvl="1" fontAlgn="auto">
              <a:lnSpc>
                <a:spcPct val="80000"/>
              </a:lnSpc>
              <a:spcAft>
                <a:spcPts val="0"/>
              </a:spcAft>
              <a:defRPr/>
            </a:pPr>
            <a:endParaRPr lang="en-US" sz="17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557784" lvl="1" fontAlgn="auto">
              <a:lnSpc>
                <a:spcPct val="80000"/>
              </a:lnSpc>
              <a:spcAft>
                <a:spcPts val="0"/>
              </a:spcAft>
              <a:defRPr/>
            </a:pPr>
            <a:r>
              <a:rPr lang="en-US" sz="1700">
                <a:solidFill>
                  <a:schemeClr val="tx1">
                    <a:lumMod val="75000"/>
                    <a:lumOff val="25000"/>
                  </a:schemeClr>
                </a:solidFill>
              </a:rPr>
              <a:t>Use a thought-provoking </a:t>
            </a:r>
            <a:r>
              <a:rPr lang="en-US" sz="1700" b="1">
                <a:solidFill>
                  <a:schemeClr val="tx1">
                    <a:lumMod val="75000"/>
                    <a:lumOff val="25000"/>
                  </a:schemeClr>
                </a:solidFill>
              </a:rPr>
              <a:t>quotation</a:t>
            </a:r>
          </a:p>
          <a:p>
            <a:pPr marL="557784" lvl="1" fontAlgn="auto">
              <a:lnSpc>
                <a:spcPct val="80000"/>
              </a:lnSpc>
              <a:spcAft>
                <a:spcPts val="0"/>
              </a:spcAft>
              <a:defRPr/>
            </a:pPr>
            <a:endParaRPr lang="en-US" sz="1700" b="1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557784" lvl="1" fontAlgn="auto">
              <a:lnSpc>
                <a:spcPct val="80000"/>
              </a:lnSpc>
              <a:spcAft>
                <a:spcPts val="0"/>
              </a:spcAft>
              <a:defRPr/>
            </a:pPr>
            <a:endParaRPr lang="en-US" sz="1700" b="1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557784" lvl="1" fontAlgn="auto">
              <a:lnSpc>
                <a:spcPct val="80000"/>
              </a:lnSpc>
              <a:spcAft>
                <a:spcPts val="0"/>
              </a:spcAft>
              <a:defRPr/>
            </a:pPr>
            <a:endParaRPr lang="en-US" sz="17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557784" lvl="1" fontAlgn="auto">
              <a:lnSpc>
                <a:spcPct val="80000"/>
              </a:lnSpc>
              <a:spcAft>
                <a:spcPts val="0"/>
              </a:spcAft>
              <a:defRPr/>
            </a:pPr>
            <a:r>
              <a:rPr lang="en-US" sz="1700">
                <a:solidFill>
                  <a:schemeClr val="tx1">
                    <a:lumMod val="75000"/>
                    <a:lumOff val="25000"/>
                  </a:schemeClr>
                </a:solidFill>
              </a:rPr>
              <a:t>Ask a </a:t>
            </a:r>
            <a:r>
              <a:rPr lang="en-US" sz="1700" b="1">
                <a:solidFill>
                  <a:schemeClr val="tx1">
                    <a:lumMod val="75000"/>
                    <a:lumOff val="25000"/>
                  </a:schemeClr>
                </a:solidFill>
              </a:rPr>
              <a:t>question</a:t>
            </a:r>
            <a:r>
              <a:rPr lang="en-US" sz="1700">
                <a:solidFill>
                  <a:schemeClr val="tx1">
                    <a:lumMod val="75000"/>
                    <a:lumOff val="25000"/>
                  </a:schemeClr>
                </a:solidFill>
              </a:rPr>
              <a:t> about your topic</a:t>
            </a:r>
          </a:p>
          <a:p>
            <a:pPr marL="557784" lvl="1" fontAlgn="auto">
              <a:lnSpc>
                <a:spcPct val="80000"/>
              </a:lnSpc>
              <a:spcAft>
                <a:spcPts val="0"/>
              </a:spcAft>
              <a:defRPr/>
            </a:pPr>
            <a:endParaRPr lang="en-US" sz="17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557784" lvl="1" fontAlgn="auto">
              <a:lnSpc>
                <a:spcPct val="80000"/>
              </a:lnSpc>
              <a:spcAft>
                <a:spcPts val="0"/>
              </a:spcAft>
              <a:defRPr/>
            </a:pPr>
            <a:endParaRPr lang="en-US" sz="17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557784" lvl="1" fontAlgn="auto">
              <a:lnSpc>
                <a:spcPct val="80000"/>
              </a:lnSpc>
              <a:spcAft>
                <a:spcPts val="0"/>
              </a:spcAft>
              <a:defRPr/>
            </a:pPr>
            <a:r>
              <a:rPr lang="en-US" sz="1700">
                <a:solidFill>
                  <a:schemeClr val="tx1">
                    <a:lumMod val="75000"/>
                    <a:lumOff val="25000"/>
                  </a:schemeClr>
                </a:solidFill>
              </a:rPr>
              <a:t>State a </a:t>
            </a:r>
            <a:r>
              <a:rPr lang="en-US" sz="1700" b="1">
                <a:solidFill>
                  <a:schemeClr val="tx1">
                    <a:lumMod val="75000"/>
                    <a:lumOff val="25000"/>
                  </a:schemeClr>
                </a:solidFill>
              </a:rPr>
              <a:t>surprising fact</a:t>
            </a:r>
            <a:r>
              <a:rPr lang="en-US" sz="1700">
                <a:solidFill>
                  <a:schemeClr val="tx1">
                    <a:lumMod val="75000"/>
                    <a:lumOff val="25000"/>
                  </a:schemeClr>
                </a:solidFill>
              </a:rPr>
              <a:t> or a </a:t>
            </a:r>
            <a:r>
              <a:rPr lang="en-US" sz="1700" b="1">
                <a:solidFill>
                  <a:schemeClr val="tx1">
                    <a:lumMod val="75000"/>
                    <a:lumOff val="25000"/>
                  </a:schemeClr>
                </a:solidFill>
              </a:rPr>
              <a:t>puzzling statement</a:t>
            </a:r>
          </a:p>
          <a:p>
            <a:pPr marL="557784" lvl="1" fontAlgn="auto">
              <a:lnSpc>
                <a:spcPct val="80000"/>
              </a:lnSpc>
              <a:spcAft>
                <a:spcPts val="0"/>
              </a:spcAft>
              <a:defRPr/>
            </a:pPr>
            <a:endParaRPr lang="en-US" sz="1700" b="1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557784" lvl="1" fontAlgn="auto">
              <a:lnSpc>
                <a:spcPct val="80000"/>
              </a:lnSpc>
              <a:spcAft>
                <a:spcPts val="0"/>
              </a:spcAft>
              <a:defRPr/>
            </a:pPr>
            <a:r>
              <a:rPr lang="en-US" sz="1700">
                <a:solidFill>
                  <a:schemeClr val="tx1">
                    <a:lumMod val="75000"/>
                    <a:lumOff val="25000"/>
                  </a:schemeClr>
                </a:solidFill>
              </a:rPr>
              <a:t>Start with a </a:t>
            </a:r>
            <a:r>
              <a:rPr lang="en-US" sz="1700" b="1">
                <a:solidFill>
                  <a:schemeClr val="tx1">
                    <a:lumMod val="75000"/>
                    <a:lumOff val="25000"/>
                  </a:schemeClr>
                </a:solidFill>
              </a:rPr>
              <a:t>short story</a:t>
            </a:r>
          </a:p>
          <a:p>
            <a:pPr marL="557784" lvl="1" fontAlgn="auto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endParaRPr lang="en-US" sz="1700" u="sng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20838" name="Rectangle 6">
            <a:extLst>
              <a:ext uri="{FF2B5EF4-FFF2-40B4-BE49-F238E27FC236}">
                <a16:creationId xmlns:a16="http://schemas.microsoft.com/office/drawing/2014/main" id="{708EBF6C-204A-0DE0-D16A-F29EB9411CF5}"/>
              </a:ext>
            </a:extLst>
          </p:cNvPr>
          <p:cNvSpPr>
            <a:spLocks noGrp="1" noChangeArrowheads="1"/>
          </p:cNvSpPr>
          <p:nvPr>
            <p:ph sz="quarter" idx="14"/>
          </p:nvPr>
        </p:nvSpPr>
        <p:spPr>
          <a:xfrm>
            <a:off x="4631881" y="2133600"/>
            <a:ext cx="3829050" cy="3962400"/>
          </a:xfrm>
        </p:spPr>
        <p:txBody>
          <a:bodyPr rtlCol="0">
            <a:normAutofit fontScale="92500" lnSpcReduction="10000"/>
          </a:bodyPr>
          <a:lstStyle/>
          <a:p>
            <a:pPr fontAlgn="auto">
              <a:lnSpc>
                <a:spcPct val="80000"/>
              </a:lnSpc>
              <a:spcAft>
                <a:spcPts val="0"/>
              </a:spcAft>
              <a:defRPr/>
            </a:pPr>
            <a:r>
              <a:rPr lang="en-US" sz="1800" u="sng">
                <a:solidFill>
                  <a:schemeClr val="tx1">
                    <a:lumMod val="75000"/>
                    <a:lumOff val="25000"/>
                  </a:schemeClr>
                </a:solidFill>
              </a:rPr>
              <a:t>Examples</a:t>
            </a:r>
          </a:p>
          <a:p>
            <a:pPr marL="0" indent="0" fontAlgn="auto">
              <a:lnSpc>
                <a:spcPct val="80000"/>
              </a:lnSpc>
              <a:spcAft>
                <a:spcPts val="0"/>
              </a:spcAft>
              <a:buNone/>
              <a:defRPr/>
            </a:pPr>
            <a:endParaRPr lang="en-US" sz="1800" u="sng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557784" lvl="1" fontAlgn="auto">
              <a:lnSpc>
                <a:spcPct val="80000"/>
              </a:lnSpc>
              <a:spcAft>
                <a:spcPts val="0"/>
              </a:spcAft>
              <a:defRPr/>
            </a:pPr>
            <a:r>
              <a:rPr lang="en-US" sz="1700">
                <a:solidFill>
                  <a:schemeClr val="tx1">
                    <a:lumMod val="75000"/>
                    <a:lumOff val="25000"/>
                  </a:schemeClr>
                </a:solidFill>
              </a:rPr>
              <a:t>Today’s gnome owners become tomorrow’s leaders.</a:t>
            </a:r>
          </a:p>
          <a:p>
            <a:pPr marL="329184" lvl="1" indent="0" fontAlgn="auto">
              <a:lnSpc>
                <a:spcPct val="80000"/>
              </a:lnSpc>
              <a:spcAft>
                <a:spcPts val="0"/>
              </a:spcAft>
              <a:buNone/>
              <a:defRPr/>
            </a:pPr>
            <a:endParaRPr lang="en-US" sz="17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557784" lvl="1" fontAlgn="auto">
              <a:lnSpc>
                <a:spcPct val="80000"/>
              </a:lnSpc>
              <a:spcAft>
                <a:spcPts val="0"/>
              </a:spcAft>
              <a:defRPr/>
            </a:pPr>
            <a:r>
              <a:rPr lang="en-US" sz="1700">
                <a:solidFill>
                  <a:schemeClr val="tx1">
                    <a:lumMod val="75000"/>
                    <a:lumOff val="25000"/>
                  </a:schemeClr>
                </a:solidFill>
              </a:rPr>
              <a:t>“Gnomes are creatures to be loved, not feared!” </a:t>
            </a:r>
          </a:p>
          <a:p>
            <a:pPr marL="557784" lvl="1" fontAlgn="auto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en-US" sz="1700">
                <a:solidFill>
                  <a:schemeClr val="tx1">
                    <a:lumMod val="75000"/>
                    <a:lumOff val="25000"/>
                  </a:schemeClr>
                </a:solidFill>
              </a:rPr>
              <a:t>     Dr. S. Rosner</a:t>
            </a:r>
          </a:p>
          <a:p>
            <a:pPr marL="557784" lvl="1" fontAlgn="auto">
              <a:lnSpc>
                <a:spcPct val="80000"/>
              </a:lnSpc>
              <a:spcAft>
                <a:spcPts val="0"/>
              </a:spcAft>
              <a:defRPr/>
            </a:pPr>
            <a:endParaRPr lang="en-US" sz="17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557784" lvl="1" fontAlgn="auto">
              <a:lnSpc>
                <a:spcPct val="80000"/>
              </a:lnSpc>
              <a:spcAft>
                <a:spcPts val="0"/>
              </a:spcAft>
              <a:defRPr/>
            </a:pPr>
            <a:r>
              <a:rPr lang="en-US" sz="1700">
                <a:solidFill>
                  <a:schemeClr val="tx1">
                    <a:lumMod val="75000"/>
                    <a:lumOff val="25000"/>
                  </a:schemeClr>
                </a:solidFill>
              </a:rPr>
              <a:t>Why don’t many people like gnomes?</a:t>
            </a:r>
          </a:p>
          <a:p>
            <a:pPr marL="557784" lvl="1" fontAlgn="auto">
              <a:lnSpc>
                <a:spcPct val="80000"/>
              </a:lnSpc>
              <a:spcAft>
                <a:spcPts val="0"/>
              </a:spcAft>
              <a:defRPr/>
            </a:pPr>
            <a:endParaRPr lang="en-US" sz="17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557784" lvl="1" fontAlgn="auto">
              <a:lnSpc>
                <a:spcPct val="80000"/>
              </a:lnSpc>
              <a:spcAft>
                <a:spcPts val="0"/>
              </a:spcAft>
              <a:defRPr/>
            </a:pPr>
            <a:r>
              <a:rPr lang="en-US" sz="1700">
                <a:solidFill>
                  <a:schemeClr val="tx1">
                    <a:lumMod val="75000"/>
                    <a:lumOff val="25000"/>
                  </a:schemeClr>
                </a:solidFill>
              </a:rPr>
              <a:t>In 1693, the first gnome was brought to America.</a:t>
            </a:r>
          </a:p>
          <a:p>
            <a:pPr marL="557784" lvl="1" fontAlgn="auto">
              <a:lnSpc>
                <a:spcPct val="80000"/>
              </a:lnSpc>
              <a:spcAft>
                <a:spcPts val="0"/>
              </a:spcAft>
              <a:defRPr/>
            </a:pPr>
            <a:endParaRPr lang="en-US" sz="17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557784" lvl="1" fontAlgn="auto">
              <a:lnSpc>
                <a:spcPct val="80000"/>
              </a:lnSpc>
              <a:spcAft>
                <a:spcPts val="0"/>
              </a:spcAft>
              <a:defRPr/>
            </a:pPr>
            <a:r>
              <a:rPr lang="en-US" sz="1700">
                <a:solidFill>
                  <a:schemeClr val="tx1">
                    <a:lumMod val="75000"/>
                    <a:lumOff val="25000"/>
                  </a:schemeClr>
                </a:solidFill>
              </a:rPr>
              <a:t>Little Susie looked out her window, only to see her precious gnome, Willard, was being stolen….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BAC7188-7C46-DE28-241A-6166D80E56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319"/>
    </mc:Choice>
    <mc:Fallback xmlns="">
      <p:transition spd="slow" advTm="553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id="{C2480AB2-FFEF-8E38-249B-039CCC50BAB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sz="3800"/>
              <a:t>Examples of how to start your introduction</a:t>
            </a:r>
          </a:p>
        </p:txBody>
      </p:sp>
      <p:sp>
        <p:nvSpPr>
          <p:cNvPr id="122884" name="Rectangle 4">
            <a:extLst>
              <a:ext uri="{FF2B5EF4-FFF2-40B4-BE49-F238E27FC236}">
                <a16:creationId xmlns:a16="http://schemas.microsoft.com/office/drawing/2014/main" id="{56678C6B-721A-6E28-6FBB-845E8DE52745}"/>
              </a:ext>
            </a:extLst>
          </p:cNvPr>
          <p:cNvSpPr>
            <a:spLocks noGrp="1" noChangeArrowheads="1"/>
          </p:cNvSpPr>
          <p:nvPr>
            <p:ph sz="quarter" idx="13"/>
          </p:nvPr>
        </p:nvSpPr>
        <p:spPr/>
        <p:txBody>
          <a:bodyPr rtlCol="0">
            <a:normAutofit fontScale="92500" lnSpcReduction="10000"/>
          </a:bodyPr>
          <a:lstStyle/>
          <a:p>
            <a:pPr fontAlgn="auto">
              <a:lnSpc>
                <a:spcPct val="80000"/>
              </a:lnSpc>
              <a:spcAft>
                <a:spcPts val="0"/>
              </a:spcAft>
              <a:defRPr/>
            </a:pPr>
            <a:r>
              <a:rPr lang="en-US" sz="2000" u="sng">
                <a:solidFill>
                  <a:schemeClr val="tx1">
                    <a:lumMod val="75000"/>
                    <a:lumOff val="25000"/>
                  </a:schemeClr>
                </a:solidFill>
              </a:rPr>
              <a:t>Strategy</a:t>
            </a:r>
          </a:p>
          <a:p>
            <a:pPr marL="557784" lvl="1" fontAlgn="auto">
              <a:lnSpc>
                <a:spcPct val="80000"/>
              </a:lnSpc>
              <a:spcAft>
                <a:spcPts val="0"/>
              </a:spcAft>
              <a:defRPr/>
            </a:pP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</a:rPr>
              <a:t>State a </a:t>
            </a:r>
            <a:r>
              <a:rPr lang="en-US" sz="2000" b="1">
                <a:solidFill>
                  <a:schemeClr val="tx1">
                    <a:lumMod val="75000"/>
                    <a:lumOff val="25000"/>
                  </a:schemeClr>
                </a:solidFill>
              </a:rPr>
              <a:t>common misconception</a:t>
            </a:r>
          </a:p>
          <a:p>
            <a:pPr marL="557784" lvl="1" fontAlgn="auto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endParaRPr lang="en-US" sz="20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557784" lvl="1" fontAlgn="auto">
              <a:lnSpc>
                <a:spcPct val="80000"/>
              </a:lnSpc>
              <a:spcAft>
                <a:spcPts val="0"/>
              </a:spcAft>
              <a:defRPr/>
            </a:pP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</a:rPr>
              <a:t>Describe a </a:t>
            </a:r>
            <a:r>
              <a:rPr lang="en-US" sz="2000" b="1">
                <a:solidFill>
                  <a:schemeClr val="tx1">
                    <a:lumMod val="75000"/>
                    <a:lumOff val="25000"/>
                  </a:schemeClr>
                </a:solidFill>
              </a:rPr>
              <a:t>problem</a:t>
            </a:r>
          </a:p>
          <a:p>
            <a:pPr marL="557784" lvl="1" fontAlgn="auto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endParaRPr lang="en-US" sz="20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557784" lvl="1" fontAlgn="auto">
              <a:lnSpc>
                <a:spcPct val="80000"/>
              </a:lnSpc>
              <a:spcAft>
                <a:spcPts val="0"/>
              </a:spcAft>
              <a:defRPr/>
            </a:pPr>
            <a:endParaRPr lang="en-US" sz="20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557784" lvl="1" fontAlgn="auto">
              <a:lnSpc>
                <a:spcPct val="80000"/>
              </a:lnSpc>
              <a:spcAft>
                <a:spcPts val="0"/>
              </a:spcAft>
              <a:defRPr/>
            </a:pPr>
            <a:endParaRPr lang="en-US" sz="20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557784" lvl="1" fontAlgn="auto">
              <a:lnSpc>
                <a:spcPct val="80000"/>
              </a:lnSpc>
              <a:spcAft>
                <a:spcPts val="0"/>
              </a:spcAft>
              <a:defRPr/>
            </a:pP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</a:rPr>
              <a:t>Give an </a:t>
            </a:r>
            <a:r>
              <a:rPr lang="en-US" sz="2000" b="1">
                <a:solidFill>
                  <a:schemeClr val="tx1">
                    <a:lumMod val="75000"/>
                    <a:lumOff val="25000"/>
                  </a:schemeClr>
                </a:solidFill>
              </a:rPr>
              <a:t>analogy</a:t>
            </a:r>
          </a:p>
          <a:p>
            <a:pPr marL="557784" lvl="1" fontAlgn="auto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endParaRPr lang="en-US" sz="20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557784" lvl="1" fontAlgn="auto">
              <a:lnSpc>
                <a:spcPct val="80000"/>
              </a:lnSpc>
              <a:spcAft>
                <a:spcPts val="0"/>
              </a:spcAft>
              <a:defRPr/>
            </a:pPr>
            <a:endParaRPr lang="en-US" sz="20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557784" lvl="1" fontAlgn="auto">
              <a:lnSpc>
                <a:spcPct val="80000"/>
              </a:lnSpc>
              <a:spcAft>
                <a:spcPts val="0"/>
              </a:spcAft>
              <a:defRPr/>
            </a:pP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</a:rPr>
              <a:t>Show how the topic is related to the </a:t>
            </a:r>
            <a:r>
              <a:rPr lang="en-US" sz="2000" b="1">
                <a:solidFill>
                  <a:schemeClr val="tx1">
                    <a:lumMod val="75000"/>
                    <a:lumOff val="25000"/>
                  </a:schemeClr>
                </a:solidFill>
              </a:rPr>
              <a:t>reader’s experience</a:t>
            </a:r>
          </a:p>
        </p:txBody>
      </p:sp>
      <p:sp>
        <p:nvSpPr>
          <p:cNvPr id="122885" name="Rectangle 5">
            <a:extLst>
              <a:ext uri="{FF2B5EF4-FFF2-40B4-BE49-F238E27FC236}">
                <a16:creationId xmlns:a16="http://schemas.microsoft.com/office/drawing/2014/main" id="{AF106715-623C-91BD-2881-40D9571950E1}"/>
              </a:ext>
            </a:extLst>
          </p:cNvPr>
          <p:cNvSpPr>
            <a:spLocks noGrp="1" noChangeArrowheads="1"/>
          </p:cNvSpPr>
          <p:nvPr>
            <p:ph sz="quarter" idx="14"/>
          </p:nvPr>
        </p:nvSpPr>
        <p:spPr/>
        <p:txBody>
          <a:bodyPr rtlCol="0">
            <a:normAutofit fontScale="92500" lnSpcReduction="20000"/>
          </a:bodyPr>
          <a:lstStyle/>
          <a:p>
            <a:pPr fontAlgn="auto">
              <a:lnSpc>
                <a:spcPct val="80000"/>
              </a:lnSpc>
              <a:spcAft>
                <a:spcPts val="0"/>
              </a:spcAft>
              <a:defRPr/>
            </a:pPr>
            <a:r>
              <a:rPr lang="en-US" sz="2000" u="sng">
                <a:solidFill>
                  <a:schemeClr val="tx1">
                    <a:lumMod val="75000"/>
                    <a:lumOff val="25000"/>
                  </a:schemeClr>
                </a:solidFill>
              </a:rPr>
              <a:t>Examples</a:t>
            </a:r>
          </a:p>
          <a:p>
            <a:pPr marL="557784" lvl="1" fontAlgn="auto">
              <a:lnSpc>
                <a:spcPct val="80000"/>
              </a:lnSpc>
              <a:spcAft>
                <a:spcPts val="0"/>
              </a:spcAft>
              <a:defRPr/>
            </a:pP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</a:rPr>
              <a:t>People don’t learn bad habits from gnomes. </a:t>
            </a:r>
          </a:p>
          <a:p>
            <a:pPr marL="557784" lvl="1" fontAlgn="auto">
              <a:lnSpc>
                <a:spcPct val="80000"/>
              </a:lnSpc>
              <a:spcAft>
                <a:spcPts val="0"/>
              </a:spcAft>
              <a:defRPr/>
            </a:pPr>
            <a:endParaRPr lang="en-US" sz="20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557784" lvl="1" fontAlgn="auto">
              <a:lnSpc>
                <a:spcPct val="80000"/>
              </a:lnSpc>
              <a:spcAft>
                <a:spcPts val="0"/>
              </a:spcAft>
              <a:defRPr/>
            </a:pP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</a:rPr>
              <a:t>Everyone knows what a problem gnome-napping has become in our society. </a:t>
            </a:r>
          </a:p>
          <a:p>
            <a:pPr marL="557784" lvl="1" fontAlgn="auto">
              <a:lnSpc>
                <a:spcPct val="80000"/>
              </a:lnSpc>
              <a:spcAft>
                <a:spcPts val="0"/>
              </a:spcAft>
              <a:defRPr/>
            </a:pPr>
            <a:endParaRPr lang="en-US" sz="20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557784" lvl="1" fontAlgn="auto">
              <a:lnSpc>
                <a:spcPct val="80000"/>
              </a:lnSpc>
              <a:spcAft>
                <a:spcPts val="0"/>
              </a:spcAft>
              <a:defRPr/>
            </a:pPr>
            <a:endParaRPr lang="en-US" sz="20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557784" lvl="1" fontAlgn="auto">
              <a:lnSpc>
                <a:spcPct val="80000"/>
              </a:lnSpc>
              <a:spcAft>
                <a:spcPts val="0"/>
              </a:spcAft>
              <a:defRPr/>
            </a:pP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</a:rPr>
              <a:t>Gnomes are just like children.</a:t>
            </a:r>
          </a:p>
          <a:p>
            <a:pPr marL="557784" lvl="1" fontAlgn="auto">
              <a:lnSpc>
                <a:spcPct val="80000"/>
              </a:lnSpc>
              <a:spcAft>
                <a:spcPts val="0"/>
              </a:spcAft>
              <a:defRPr/>
            </a:pPr>
            <a:endParaRPr lang="en-US" sz="20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557784" lvl="1" fontAlgn="auto">
              <a:lnSpc>
                <a:spcPct val="80000"/>
              </a:lnSpc>
              <a:spcAft>
                <a:spcPts val="0"/>
              </a:spcAft>
              <a:defRPr/>
            </a:pPr>
            <a:endParaRPr lang="en-US" sz="20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557784" lvl="1" fontAlgn="auto">
              <a:lnSpc>
                <a:spcPct val="80000"/>
              </a:lnSpc>
              <a:spcAft>
                <a:spcPts val="0"/>
              </a:spcAft>
              <a:defRPr/>
            </a:pP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</a:rPr>
              <a:t>Most people know how difficult it is to take care of garden gnomes. 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D1BF2A5-31BB-64CE-36CD-CCE85EF623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484"/>
    </mc:Choice>
    <mc:Fallback xmlns="">
      <p:transition spd="slow" advTm="304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961E94DC-5138-B35E-1B95-DF7EDE67DC3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Introduction</a:t>
            </a:r>
          </a:p>
        </p:txBody>
      </p:sp>
      <p:sp>
        <p:nvSpPr>
          <p:cNvPr id="10243" name="Rectangle 3">
            <a:extLst>
              <a:ext uri="{FF2B5EF4-FFF2-40B4-BE49-F238E27FC236}">
                <a16:creationId xmlns:a16="http://schemas.microsoft.com/office/drawing/2014/main" id="{7C74BC81-0414-AFE1-E54E-8736598D4EE1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/>
              <a:t>Make a bridge to connect the attention getting sentence(s) to your thesis statement</a:t>
            </a:r>
          </a:p>
          <a:p>
            <a:pPr lvl="1">
              <a:lnSpc>
                <a:spcPct val="90000"/>
              </a:lnSpc>
            </a:pPr>
            <a:r>
              <a:rPr lang="en-US" altLang="en-US"/>
              <a:t>Common way to make a bridge is to explain why the topic is important. </a:t>
            </a:r>
          </a:p>
          <a:p>
            <a:pPr lvl="1">
              <a:lnSpc>
                <a:spcPct val="90000"/>
              </a:lnSpc>
            </a:pPr>
            <a:r>
              <a:rPr lang="en-US" altLang="en-US"/>
              <a:t>This bridge is often a few sentences long.</a:t>
            </a:r>
          </a:p>
          <a:p>
            <a:pPr>
              <a:lnSpc>
                <a:spcPct val="90000"/>
              </a:lnSpc>
            </a:pPr>
            <a:r>
              <a:rPr lang="en-US" altLang="en-US"/>
              <a:t>Conclude introductory paragraph with the most important idea of the essay - </a:t>
            </a:r>
            <a:r>
              <a:rPr lang="en-US" altLang="en-US" b="1" u="sng"/>
              <a:t>THE THESIS STATEMENT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B85BB5F-88C3-6FFE-F623-B2692DA552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688"/>
    </mc:Choice>
    <mc:Fallback xmlns="">
      <p:transition spd="slow" advTm="426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32D32A60-013B-47A8-8833-D242408091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914377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AE27932B-B694-4C4C-90D7-A0333A7C58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9144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6146" name="Title 1">
            <a:extLst>
              <a:ext uri="{FF2B5EF4-FFF2-40B4-BE49-F238E27FC236}">
                <a16:creationId xmlns:a16="http://schemas.microsoft.com/office/drawing/2014/main" id="{B713FBB7-1A99-4156-9918-1B0117C803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8684" y="2303047"/>
            <a:ext cx="2454070" cy="2674198"/>
          </a:xfrm>
        </p:spPr>
        <p:txBody>
          <a:bodyPr rtlCol="0" anchor="t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/>
              <a:t>The Parts of a Thesis Statement</a:t>
            </a:r>
          </a:p>
        </p:txBody>
      </p: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9EBB0476-5CF0-4F44-8D68-5D42D7AEE4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88684" y="2146542"/>
            <a:ext cx="245407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77" name="Title 1">
            <a:extLst>
              <a:ext uri="{FF2B5EF4-FFF2-40B4-BE49-F238E27FC236}">
                <a16:creationId xmlns:a16="http://schemas.microsoft.com/office/drawing/2014/main" id="{A9DA474E-6B91-4200-840F-0257B2358A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8685" y="3122496"/>
            <a:ext cx="2647617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endParaRPr lang="en-US"/>
          </a:p>
        </p:txBody>
      </p:sp>
      <p:pic>
        <p:nvPicPr>
          <p:cNvPr id="79" name="Picture 78">
            <a:extLst>
              <a:ext uri="{FF2B5EF4-FFF2-40B4-BE49-F238E27FC236}">
                <a16:creationId xmlns:a16="http://schemas.microsoft.com/office/drawing/2014/main" id="{DF63C9AD-AE6E-4512-8171-91612E84C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9144000" cy="742950"/>
          </a:xfrm>
          <a:prstGeom prst="rect">
            <a:avLst/>
          </a:prstGeom>
        </p:spPr>
      </p:pic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FE1A49CE-B63D-457A-A180-1C883E1A63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9144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F3313BB5-F8C6-5E1E-8942-A2BCCFEA3C6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37527840"/>
              </p:ext>
            </p:extLst>
          </p:nvPr>
        </p:nvGraphicFramePr>
        <p:xfrm>
          <a:off x="3856434" y="803275"/>
          <a:ext cx="4435078" cy="46370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85CDA99-492B-0505-B82A-87C0935F2E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2882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" name="Rectangle 22">
            <a:extLst>
              <a:ext uri="{FF2B5EF4-FFF2-40B4-BE49-F238E27FC236}">
                <a16:creationId xmlns:a16="http://schemas.microsoft.com/office/drawing/2014/main" id="{32D32A60-013B-47A8-8833-D242408091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914377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24">
            <a:extLst>
              <a:ext uri="{FF2B5EF4-FFF2-40B4-BE49-F238E27FC236}">
                <a16:creationId xmlns:a16="http://schemas.microsoft.com/office/drawing/2014/main" id="{AE27932B-B694-4C4C-90D7-A0333A7C58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9144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B0AEC7F-9C53-5DE0-BEF5-80059276B3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8684" y="2303047"/>
            <a:ext cx="2454070" cy="2674198"/>
          </a:xfrm>
        </p:spPr>
        <p:txBody>
          <a:bodyPr rtlCol="0" anchor="t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/>
              <a:t>The Functions of a Thesis Statement</a:t>
            </a:r>
          </a:p>
        </p:txBody>
      </p:sp>
      <p:cxnSp>
        <p:nvCxnSpPr>
          <p:cNvPr id="36" name="Straight Connector 26">
            <a:extLst>
              <a:ext uri="{FF2B5EF4-FFF2-40B4-BE49-F238E27FC236}">
                <a16:creationId xmlns:a16="http://schemas.microsoft.com/office/drawing/2014/main" id="{9EBB0476-5CF0-4F44-8D68-5D42D7AEE4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88684" y="2146542"/>
            <a:ext cx="245407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7" name="Title 1">
            <a:extLst>
              <a:ext uri="{FF2B5EF4-FFF2-40B4-BE49-F238E27FC236}">
                <a16:creationId xmlns:a16="http://schemas.microsoft.com/office/drawing/2014/main" id="{A9DA474E-6B91-4200-840F-0257B2358A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8685" y="3122496"/>
            <a:ext cx="2647617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endParaRPr lang="en-US"/>
          </a:p>
        </p:txBody>
      </p:sp>
      <p:pic>
        <p:nvPicPr>
          <p:cNvPr id="38" name="Picture 30">
            <a:extLst>
              <a:ext uri="{FF2B5EF4-FFF2-40B4-BE49-F238E27FC236}">
                <a16:creationId xmlns:a16="http://schemas.microsoft.com/office/drawing/2014/main" id="{DF63C9AD-AE6E-4512-8171-91612E84C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9144000" cy="742950"/>
          </a:xfrm>
          <a:prstGeom prst="rect">
            <a:avLst/>
          </a:prstGeom>
        </p:spPr>
      </p:pic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FE1A49CE-B63D-457A-A180-1C883E1A63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9144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EC0E86F8-267E-D0D6-3A2D-AFA51111BA2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17711106"/>
              </p:ext>
            </p:extLst>
          </p:nvPr>
        </p:nvGraphicFramePr>
        <p:xfrm>
          <a:off x="3856434" y="803275"/>
          <a:ext cx="4435078" cy="46370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6A8B0304-CCF8-B19E-86B6-600BBBD1C5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4306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>
            <a:extLst>
              <a:ext uri="{FF2B5EF4-FFF2-40B4-BE49-F238E27FC236}">
                <a16:creationId xmlns:a16="http://schemas.microsoft.com/office/drawing/2014/main" id="{08B41B78-932B-F42D-CFD8-AC8B3853095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88684" y="804519"/>
            <a:ext cx="7202456" cy="1049235"/>
          </a:xfrm>
        </p:spPr>
        <p:txBody>
          <a:bodyPr>
            <a:normAutofit/>
          </a:bodyPr>
          <a:lstStyle/>
          <a:p>
            <a:r>
              <a:rPr lang="en-US" altLang="en-US"/>
              <a:t>Example of an Introduction</a:t>
            </a:r>
          </a:p>
        </p:txBody>
      </p:sp>
      <p:graphicFrame>
        <p:nvGraphicFramePr>
          <p:cNvPr id="125958" name="Rectangle 3">
            <a:extLst>
              <a:ext uri="{FF2B5EF4-FFF2-40B4-BE49-F238E27FC236}">
                <a16:creationId xmlns:a16="http://schemas.microsoft.com/office/drawing/2014/main" id="{B1F38D71-94FA-0455-C6E6-0C2CEFFAB5D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53746339"/>
              </p:ext>
            </p:extLst>
          </p:nvPr>
        </p:nvGraphicFramePr>
        <p:xfrm>
          <a:off x="1088231" y="2340435"/>
          <a:ext cx="7203281" cy="33244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E60D349-C85F-05CE-A9E8-5981CEF008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514"/>
    </mc:Choice>
    <mc:Fallback xmlns="">
      <p:transition spd="slow" advTm="395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A3FF2C1D9FD8448896D84B41AD67158" ma:contentTypeVersion="13" ma:contentTypeDescription="Create a new document." ma:contentTypeScope="" ma:versionID="6ea7a647aafce436ee9523f61fa7763e">
  <xsd:schema xmlns:xsd="http://www.w3.org/2001/XMLSchema" xmlns:xs="http://www.w3.org/2001/XMLSchema" xmlns:p="http://schemas.microsoft.com/office/2006/metadata/properties" xmlns:ns3="53e6d4d3-c9fe-41ee-92e4-e824c52c4894" xmlns:ns4="c7147dc1-fd37-4093-b158-619c3e4d935d" targetNamespace="http://schemas.microsoft.com/office/2006/metadata/properties" ma:root="true" ma:fieldsID="219968a6d1cb5cc5e20414571a6e693c" ns3:_="" ns4:_="">
    <xsd:import namespace="53e6d4d3-c9fe-41ee-92e4-e824c52c4894"/>
    <xsd:import namespace="c7147dc1-fd37-4093-b158-619c3e4d935d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Tags" minOccurs="0"/>
                <xsd:element ref="ns4:MediaServiceOCR" minOccurs="0"/>
                <xsd:element ref="ns4:MediaServiceGenerationTime" minOccurs="0"/>
                <xsd:element ref="ns4:MediaServiceEventHashCode" minOccurs="0"/>
                <xsd:element ref="ns4:MediaServiceAutoKeyPoints" minOccurs="0"/>
                <xsd:element ref="ns4:MediaServiceKeyPoints" minOccurs="0"/>
                <xsd:element ref="ns4:MediaServiceDateTaken" minOccurs="0"/>
                <xsd:element ref="ns4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3e6d4d3-c9fe-41ee-92e4-e824c52c4894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7147dc1-fd37-4093-b158-619c3e4d935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25968F27-7F61-4E1A-9551-99E3831CA9C8}">
  <ds:schemaRefs>
    <ds:schemaRef ds:uri="53e6d4d3-c9fe-41ee-92e4-e824c52c4894"/>
    <ds:schemaRef ds:uri="c7147dc1-fd37-4093-b158-619c3e4d935d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56425DB7-62CE-4CD0-A75D-1D4054D4DFB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7E7E754-D469-499D-BFC3-FE61DAC0A1AB}">
  <ds:schemaRefs>
    <ds:schemaRef ds:uri="53e6d4d3-c9fe-41ee-92e4-e824c52c4894"/>
    <ds:schemaRef ds:uri="c7147dc1-fd37-4093-b158-619c3e4d935d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TM10001114[[fn=Gallery]]</Template>
  <Application>Microsoft Office PowerPoint</Application>
  <PresentationFormat>On-screen Show (4:3)</PresentationFormat>
  <Slides>17</Slides>
  <Notes>8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Gallery</vt:lpstr>
      <vt:lpstr>How To Write An Essay</vt:lpstr>
      <vt:lpstr>Essay Format</vt:lpstr>
      <vt:lpstr>Introduction</vt:lpstr>
      <vt:lpstr>Examples of how to start your introduction</vt:lpstr>
      <vt:lpstr>Examples of how to start your introduction</vt:lpstr>
      <vt:lpstr>Introduction</vt:lpstr>
      <vt:lpstr>The Parts of a Thesis Statement</vt:lpstr>
      <vt:lpstr>The Functions of a Thesis Statement</vt:lpstr>
      <vt:lpstr>Example of an Introduction</vt:lpstr>
      <vt:lpstr>The Body</vt:lpstr>
      <vt:lpstr>Topic, supporting and concluding Sentences</vt:lpstr>
      <vt:lpstr>Example Essay Outline</vt:lpstr>
      <vt:lpstr>The Writing Stage</vt:lpstr>
      <vt:lpstr>Signal/Transition Words</vt:lpstr>
      <vt:lpstr>Signal/Transition Words</vt:lpstr>
      <vt:lpstr>Conclusion</vt:lpstr>
      <vt:lpstr>Writing Resources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How to write an essay</dc:title>
  <dc:creator>Brooke</dc:creator>
  <cp:revision>2</cp:revision>
  <dcterms:created xsi:type="dcterms:W3CDTF">2010-01-10T18:57:48Z</dcterms:created>
  <dcterms:modified xsi:type="dcterms:W3CDTF">2022-05-31T13:57:41Z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0x010100FA3FF2C1D9FD8448896D84B41AD67158</vt:lpwstr>
  </property>
</Properties>
</file>