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entury Gothic" panose="020B0502020202020204" pitchFamily="34" charset="0"/>
      <p:regular r:id="rId25"/>
      <p:bold r:id="rId26"/>
      <p:italic r:id="rId27"/>
      <p:boldItalic r:id="rId28"/>
    </p:embeddedFont>
    <p:embeddedFont>
      <p:font typeface="Raleway" pitchFamily="2" charset="0"/>
      <p:regular r:id="rId29"/>
      <p:bold r:id="rId30"/>
      <p:italic r:id="rId31"/>
      <p:boldItalic r:id="rId32"/>
    </p:embeddedFont>
    <p:embeddedFont>
      <p:font typeface="Raleway ExtraBold" pitchFamily="2" charset="0"/>
      <p:bold r:id="rId33"/>
      <p:boldItalic r:id="rId34"/>
    </p:embeddedFont>
    <p:embeddedFont>
      <p:font typeface="Raleway Light"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jfMeaOtLK+gW/WZOAP/40SNj/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ES" sz="1400" b="1">
                <a:solidFill>
                  <a:schemeClr val="dk1"/>
                </a:solidFill>
                <a:highlight>
                  <a:srgbClr val="FFCD00"/>
                </a:highlight>
              </a:rPr>
              <a:t>To get an editable version of this presentation:</a:t>
            </a:r>
            <a:endParaRPr sz="1400" b="1">
              <a:solidFill>
                <a:schemeClr val="dk1"/>
              </a:solidFill>
              <a:highlight>
                <a:srgbClr val="FFCD00"/>
              </a:highlight>
            </a:endParaRPr>
          </a:p>
          <a:p>
            <a:pPr marL="0" lvl="0" indent="0" algn="l" rtl="0">
              <a:lnSpc>
                <a:spcPct val="100000"/>
              </a:lnSpc>
              <a:spcBef>
                <a:spcPts val="0"/>
              </a:spcBef>
              <a:spcAft>
                <a:spcPts val="0"/>
              </a:spcAft>
              <a:buClr>
                <a:schemeClr val="dk1"/>
              </a:buClr>
              <a:buSzPts val="1100"/>
              <a:buFont typeface="Arial"/>
              <a:buNone/>
            </a:pPr>
            <a:r>
              <a:rPr lang="es-ES" sz="1400">
                <a:solidFill>
                  <a:schemeClr val="dk1"/>
                </a:solidFill>
                <a:highlight>
                  <a:srgbClr val="FFCD00"/>
                </a:highlight>
              </a:rPr>
              <a:t>1. Click File &gt; Make a copy &gt; Entire presentation</a:t>
            </a:r>
            <a:endParaRPr sz="1400">
              <a:solidFill>
                <a:schemeClr val="dk1"/>
              </a:solidFill>
              <a:highlight>
                <a:srgbClr val="FFCD00"/>
              </a:highlight>
            </a:endParaRPr>
          </a:p>
          <a:p>
            <a:pPr marL="0" lvl="0" indent="0" algn="l" rtl="0">
              <a:lnSpc>
                <a:spcPct val="100000"/>
              </a:lnSpc>
              <a:spcBef>
                <a:spcPts val="0"/>
              </a:spcBef>
              <a:spcAft>
                <a:spcPts val="0"/>
              </a:spcAft>
              <a:buClr>
                <a:schemeClr val="dk1"/>
              </a:buClr>
              <a:buSzPts val="1100"/>
              <a:buFont typeface="Arial"/>
              <a:buNone/>
            </a:pPr>
            <a:r>
              <a:rPr lang="es-ES" sz="1400">
                <a:solidFill>
                  <a:schemeClr val="dk1"/>
                </a:solidFill>
                <a:highlight>
                  <a:srgbClr val="FFCD00"/>
                </a:highlight>
              </a:rPr>
              <a:t>OR</a:t>
            </a:r>
            <a:endParaRPr sz="1400">
              <a:solidFill>
                <a:schemeClr val="dk1"/>
              </a:solidFill>
              <a:highlight>
                <a:srgbClr val="FFCD00"/>
              </a:highlight>
            </a:endParaRPr>
          </a:p>
          <a:p>
            <a:pPr marL="0" lvl="0" indent="0" algn="l" rtl="0">
              <a:lnSpc>
                <a:spcPct val="100000"/>
              </a:lnSpc>
              <a:spcBef>
                <a:spcPts val="0"/>
              </a:spcBef>
              <a:spcAft>
                <a:spcPts val="0"/>
              </a:spcAft>
              <a:buClr>
                <a:schemeClr val="dk1"/>
              </a:buClr>
              <a:buSzPts val="1100"/>
              <a:buFont typeface="Arial"/>
              <a:buNone/>
            </a:pPr>
            <a:r>
              <a:rPr lang="es-ES" sz="1400">
                <a:solidFill>
                  <a:schemeClr val="dk1"/>
                </a:solidFill>
                <a:highlight>
                  <a:srgbClr val="FFCD00"/>
                </a:highlight>
              </a:rPr>
              <a:t>2. Click File &gt; Download &gt; Microsoft Powerpoint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a48ff1cd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1a48ff1cdc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5ca13a3c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125ca13a3c4_2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a48ff1cd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11a48ff1cd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a48ff1cd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11a48ff1cd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a48ff1cd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11a48ff1cd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a48ff1cd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1a48ff1cdc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a48ff1c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11a48ff1cd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2" name="Google Shape;122;p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s-ES"/>
              <a:t>‹#›</a:t>
            </a:fld>
            <a:endParaRPr/>
          </a:p>
        </p:txBody>
      </p:sp>
      <p:sp>
        <p:nvSpPr>
          <p:cNvPr id="11" name="Google Shape;11;p29"/>
          <p:cNvSpPr/>
          <p:nvPr/>
        </p:nvSpPr>
        <p:spPr>
          <a:xfrm>
            <a:off x="109700" y="231575"/>
            <a:ext cx="8653747" cy="480206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5C5C"/>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2;p29"/>
          <p:cNvPicPr preferRelativeResize="0"/>
          <p:nvPr/>
        </p:nvPicPr>
        <p:blipFill rotWithShape="1">
          <a:blip r:embed="rId2">
            <a:alphaModFix/>
          </a:blip>
          <a:srcRect l="13333" t="7294" r="14279" b="6355"/>
          <a:stretch/>
        </p:blipFill>
        <p:spPr>
          <a:xfrm>
            <a:off x="8072525" y="85250"/>
            <a:ext cx="1009200" cy="1009200"/>
          </a:xfrm>
          <a:prstGeom prst="ellipse">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5C5C"/>
        </a:solidFill>
        <a:effectLst/>
      </p:bgPr>
    </p:bg>
    <p:spTree>
      <p:nvGrpSpPr>
        <p:cNvPr id="1" name="Shape 13"/>
        <p:cNvGrpSpPr/>
        <p:nvPr/>
      </p:nvGrpSpPr>
      <p:grpSpPr>
        <a:xfrm>
          <a:off x="0" y="0"/>
          <a:ext cx="0" cy="0"/>
          <a:chOff x="0" y="0"/>
          <a:chExt cx="0" cy="0"/>
        </a:xfrm>
      </p:grpSpPr>
      <p:sp>
        <p:nvSpPr>
          <p:cNvPr id="14" name="Google Shape;14;p30"/>
          <p:cNvSpPr txBox="1">
            <a:spLocks noGrp="1"/>
          </p:cNvSpPr>
          <p:nvPr>
            <p:ph type="ctrTitle"/>
          </p:nvPr>
        </p:nvSpPr>
        <p:spPr>
          <a:xfrm>
            <a:off x="685800" y="2726342"/>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Font typeface="Century Gothic"/>
              <a:buNone/>
              <a:defRPr sz="4800" b="1">
                <a:latin typeface="Century Gothic"/>
                <a:ea typeface="Century Gothic"/>
                <a:cs typeface="Century Gothic"/>
                <a:sym typeface="Century Gothic"/>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 name="Google Shape;15;p30"/>
          <p:cNvSpPr txBox="1">
            <a:spLocks noGrp="1"/>
          </p:cNvSpPr>
          <p:nvPr>
            <p:ph type="subTitle" idx="1"/>
          </p:nvPr>
        </p:nvSpPr>
        <p:spPr>
          <a:xfrm>
            <a:off x="685800" y="3830653"/>
            <a:ext cx="7772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800"/>
              <a:buFont typeface="Century Gothic"/>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6" name="Google Shape;16;p30"/>
          <p:cNvSpPr/>
          <p:nvPr/>
        </p:nvSpPr>
        <p:spPr>
          <a:xfrm>
            <a:off x="122175" y="254525"/>
            <a:ext cx="8582370" cy="4634439"/>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5C5C"/>
        </a:solidFill>
        <a:effectLst/>
      </p:bgPr>
    </p:bg>
    <p:spTree>
      <p:nvGrpSpPr>
        <p:cNvPr id="1" name="Shape 17"/>
        <p:cNvGrpSpPr/>
        <p:nvPr/>
      </p:nvGrpSpPr>
      <p:grpSpPr>
        <a:xfrm>
          <a:off x="0" y="0"/>
          <a:ext cx="0" cy="0"/>
          <a:chOff x="0" y="0"/>
          <a:chExt cx="0" cy="0"/>
        </a:xfrm>
      </p:grpSpPr>
      <p:sp>
        <p:nvSpPr>
          <p:cNvPr id="18" name="Google Shape;18;p31"/>
          <p:cNvSpPr txBox="1">
            <a:spLocks noGrp="1"/>
          </p:cNvSpPr>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Clr>
                <a:srgbClr val="FFFFFF"/>
              </a:buClr>
              <a:buSzPts val="6000"/>
              <a:buNone/>
              <a:defRPr sz="6000">
                <a:solidFill>
                  <a:srgbClr val="FFFFFF"/>
                </a:solidFill>
              </a:defRPr>
            </a:lvl2pPr>
            <a:lvl3pPr lvl="2" algn="l">
              <a:lnSpc>
                <a:spcPct val="100000"/>
              </a:lnSpc>
              <a:spcBef>
                <a:spcPts val="0"/>
              </a:spcBef>
              <a:spcAft>
                <a:spcPts val="0"/>
              </a:spcAft>
              <a:buClr>
                <a:srgbClr val="FFFFFF"/>
              </a:buClr>
              <a:buSzPts val="6000"/>
              <a:buNone/>
              <a:defRPr sz="6000">
                <a:solidFill>
                  <a:srgbClr val="FFFFFF"/>
                </a:solidFill>
              </a:defRPr>
            </a:lvl3pPr>
            <a:lvl4pPr lvl="3" algn="l">
              <a:lnSpc>
                <a:spcPct val="100000"/>
              </a:lnSpc>
              <a:spcBef>
                <a:spcPts val="0"/>
              </a:spcBef>
              <a:spcAft>
                <a:spcPts val="0"/>
              </a:spcAft>
              <a:buClr>
                <a:srgbClr val="FFFFFF"/>
              </a:buClr>
              <a:buSzPts val="6000"/>
              <a:buNone/>
              <a:defRPr sz="6000">
                <a:solidFill>
                  <a:srgbClr val="FFFFFF"/>
                </a:solidFill>
              </a:defRPr>
            </a:lvl4pPr>
            <a:lvl5pPr lvl="4" algn="l">
              <a:lnSpc>
                <a:spcPct val="100000"/>
              </a:lnSpc>
              <a:spcBef>
                <a:spcPts val="0"/>
              </a:spcBef>
              <a:spcAft>
                <a:spcPts val="0"/>
              </a:spcAft>
              <a:buClr>
                <a:srgbClr val="FFFFFF"/>
              </a:buClr>
              <a:buSzPts val="6000"/>
              <a:buNone/>
              <a:defRPr sz="6000">
                <a:solidFill>
                  <a:srgbClr val="FFFFFF"/>
                </a:solidFill>
              </a:defRPr>
            </a:lvl5pPr>
            <a:lvl6pPr lvl="5" algn="l">
              <a:lnSpc>
                <a:spcPct val="100000"/>
              </a:lnSpc>
              <a:spcBef>
                <a:spcPts val="0"/>
              </a:spcBef>
              <a:spcAft>
                <a:spcPts val="0"/>
              </a:spcAft>
              <a:buClr>
                <a:srgbClr val="FFFFFF"/>
              </a:buClr>
              <a:buSzPts val="6000"/>
              <a:buNone/>
              <a:defRPr sz="6000">
                <a:solidFill>
                  <a:srgbClr val="FFFFFF"/>
                </a:solidFill>
              </a:defRPr>
            </a:lvl6pPr>
            <a:lvl7pPr lvl="6" algn="l">
              <a:lnSpc>
                <a:spcPct val="100000"/>
              </a:lnSpc>
              <a:spcBef>
                <a:spcPts val="0"/>
              </a:spcBef>
              <a:spcAft>
                <a:spcPts val="0"/>
              </a:spcAft>
              <a:buClr>
                <a:srgbClr val="FFFFFF"/>
              </a:buClr>
              <a:buSzPts val="6000"/>
              <a:buNone/>
              <a:defRPr sz="6000">
                <a:solidFill>
                  <a:srgbClr val="FFFFFF"/>
                </a:solidFill>
              </a:defRPr>
            </a:lvl7pPr>
            <a:lvl8pPr lvl="7" algn="l">
              <a:lnSpc>
                <a:spcPct val="100000"/>
              </a:lnSpc>
              <a:spcBef>
                <a:spcPts val="0"/>
              </a:spcBef>
              <a:spcAft>
                <a:spcPts val="0"/>
              </a:spcAft>
              <a:buClr>
                <a:srgbClr val="FFFFFF"/>
              </a:buClr>
              <a:buSzPts val="6000"/>
              <a:buNone/>
              <a:defRPr sz="6000">
                <a:solidFill>
                  <a:srgbClr val="FFFFFF"/>
                </a:solidFill>
              </a:defRPr>
            </a:lvl8pPr>
            <a:lvl9pPr lvl="8" algn="l">
              <a:lnSpc>
                <a:spcPct val="100000"/>
              </a:lnSpc>
              <a:spcBef>
                <a:spcPts val="0"/>
              </a:spcBef>
              <a:spcAft>
                <a:spcPts val="0"/>
              </a:spcAft>
              <a:buClr>
                <a:srgbClr val="FFFFFF"/>
              </a:buClr>
              <a:buSzPts val="6000"/>
              <a:buNone/>
              <a:defRPr sz="6000">
                <a:solidFill>
                  <a:srgbClr val="FFFFFF"/>
                </a:solidFill>
              </a:defRPr>
            </a:lvl9pPr>
          </a:lstStyle>
          <a:p>
            <a:endParaRPr/>
          </a:p>
        </p:txBody>
      </p:sp>
      <p:sp>
        <p:nvSpPr>
          <p:cNvPr id="19" name="Google Shape;19;p31"/>
          <p:cNvSpPr/>
          <p:nvPr/>
        </p:nvSpPr>
        <p:spPr>
          <a:xfrm>
            <a:off x="122175" y="254525"/>
            <a:ext cx="8582370" cy="4634439"/>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32"/>
          <p:cNvSpPr/>
          <p:nvPr/>
        </p:nvSpPr>
        <p:spPr>
          <a:xfrm>
            <a:off x="244350" y="379875"/>
            <a:ext cx="8508852" cy="4580559"/>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5C5C"/>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2"/>
          <p:cNvSpPr txBox="1">
            <a:spLocks noGrp="1"/>
          </p:cNvSpPr>
          <p:nvPr>
            <p:ph type="title"/>
          </p:nvPr>
        </p:nvSpPr>
        <p:spPr>
          <a:xfrm>
            <a:off x="922000" y="642900"/>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Font typeface="Century Gothic"/>
              <a:buNone/>
              <a:defRPr sz="4800" b="1">
                <a:latin typeface="Century Gothic"/>
                <a:ea typeface="Century Gothic"/>
                <a:cs typeface="Century Gothic"/>
                <a:sym typeface="Century Gothic"/>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3" name="Google Shape;23;p32"/>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FF5C5C"/>
              </a:buClr>
              <a:buSzPts val="1800"/>
              <a:buChar char="●"/>
              <a:defRPr/>
            </a:lvl1pPr>
            <a:lvl2pPr marL="914400" lvl="1" indent="-342900" algn="l">
              <a:lnSpc>
                <a:spcPct val="100000"/>
              </a:lnSpc>
              <a:spcBef>
                <a:spcPts val="0"/>
              </a:spcBef>
              <a:spcAft>
                <a:spcPts val="0"/>
              </a:spcAft>
              <a:buClr>
                <a:srgbClr val="FF5C5C"/>
              </a:buClr>
              <a:buSzPts val="1800"/>
              <a:buChar char="○"/>
              <a:defRPr/>
            </a:lvl2pPr>
            <a:lvl3pPr marL="1371600" lvl="2" indent="-342900" algn="l">
              <a:lnSpc>
                <a:spcPct val="100000"/>
              </a:lnSpc>
              <a:spcBef>
                <a:spcPts val="0"/>
              </a:spcBef>
              <a:spcAft>
                <a:spcPts val="0"/>
              </a:spcAft>
              <a:buClr>
                <a:srgbClr val="FF5C5C"/>
              </a:buClr>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4" name="Google Shape;24;p32"/>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s-ES"/>
              <a:t>‹#›</a:t>
            </a:fld>
            <a:endParaRPr/>
          </a:p>
        </p:txBody>
      </p:sp>
      <p:pic>
        <p:nvPicPr>
          <p:cNvPr id="25" name="Google Shape;25;p32"/>
          <p:cNvPicPr preferRelativeResize="0"/>
          <p:nvPr/>
        </p:nvPicPr>
        <p:blipFill rotWithShape="1">
          <a:blip r:embed="rId2">
            <a:alphaModFix/>
          </a:blip>
          <a:srcRect l="13333" t="7294" r="14279" b="6355"/>
          <a:stretch/>
        </p:blipFill>
        <p:spPr>
          <a:xfrm>
            <a:off x="8072525" y="85250"/>
            <a:ext cx="1009200" cy="1009200"/>
          </a:xfrm>
          <a:prstGeom prst="ellipse">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922000" y="409150"/>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Font typeface="Century Gothic"/>
              <a:buNone/>
              <a:defRPr sz="4800" b="1">
                <a:latin typeface="Century Gothic"/>
                <a:ea typeface="Century Gothic"/>
                <a:cs typeface="Century Gothic"/>
                <a:sym typeface="Century Gothic"/>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8" name="Google Shape;28;p33"/>
          <p:cNvSpPr txBox="1">
            <a:spLocks noGrp="1"/>
          </p:cNvSpPr>
          <p:nvPr>
            <p:ph type="body" idx="1"/>
          </p:nvPr>
        </p:nvSpPr>
        <p:spPr>
          <a:xfrm>
            <a:off x="922000"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9" name="Google Shape;29;p33"/>
          <p:cNvSpPr txBox="1">
            <a:spLocks noGrp="1"/>
          </p:cNvSpPr>
          <p:nvPr>
            <p:ph type="body" idx="2"/>
          </p:nvPr>
        </p:nvSpPr>
        <p:spPr>
          <a:xfrm>
            <a:off x="4678687"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0" name="Google Shape;30;p3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s-ES"/>
              <a:t>‹#›</a:t>
            </a:fld>
            <a:endParaRPr/>
          </a:p>
        </p:txBody>
      </p:sp>
      <p:sp>
        <p:nvSpPr>
          <p:cNvPr id="31" name="Google Shape;31;p33"/>
          <p:cNvSpPr/>
          <p:nvPr/>
        </p:nvSpPr>
        <p:spPr>
          <a:xfrm>
            <a:off x="109700" y="231575"/>
            <a:ext cx="8653747" cy="480206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5C5C"/>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33"/>
          <p:cNvPicPr preferRelativeResize="0"/>
          <p:nvPr/>
        </p:nvPicPr>
        <p:blipFill rotWithShape="1">
          <a:blip r:embed="rId2">
            <a:alphaModFix/>
          </a:blip>
          <a:srcRect l="13333" t="7294" r="14279" b="6355"/>
          <a:stretch/>
        </p:blipFill>
        <p:spPr>
          <a:xfrm>
            <a:off x="8072525" y="85250"/>
            <a:ext cx="1009200" cy="1009200"/>
          </a:xfrm>
          <a:prstGeom prst="ellipse">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922000" y="32642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35" name="Google Shape;35;p34"/>
          <p:cNvSpPr txBox="1">
            <a:spLocks noGrp="1"/>
          </p:cNvSpPr>
          <p:nvPr>
            <p:ph type="body" idx="1"/>
          </p:nvPr>
        </p:nvSpPr>
        <p:spPr>
          <a:xfrm>
            <a:off x="922000"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36" name="Google Shape;36;p34"/>
          <p:cNvSpPr txBox="1">
            <a:spLocks noGrp="1"/>
          </p:cNvSpPr>
          <p:nvPr>
            <p:ph type="body" idx="2"/>
          </p:nvPr>
        </p:nvSpPr>
        <p:spPr>
          <a:xfrm>
            <a:off x="3373778"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37" name="Google Shape;37;p34"/>
          <p:cNvSpPr txBox="1">
            <a:spLocks noGrp="1"/>
          </p:cNvSpPr>
          <p:nvPr>
            <p:ph type="body" idx="3"/>
          </p:nvPr>
        </p:nvSpPr>
        <p:spPr>
          <a:xfrm>
            <a:off x="5825557"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38" name="Google Shape;38;p3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s-ES"/>
              <a:t>‹#›</a:t>
            </a:fld>
            <a:endParaRPr/>
          </a:p>
        </p:txBody>
      </p:sp>
      <p:sp>
        <p:nvSpPr>
          <p:cNvPr id="39" name="Google Shape;39;p34"/>
          <p:cNvSpPr/>
          <p:nvPr/>
        </p:nvSpPr>
        <p:spPr>
          <a:xfrm>
            <a:off x="109700" y="231575"/>
            <a:ext cx="8653747" cy="480206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5C5C"/>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 name="Google Shape;40;p34"/>
          <p:cNvPicPr preferRelativeResize="0"/>
          <p:nvPr/>
        </p:nvPicPr>
        <p:blipFill rotWithShape="1">
          <a:blip r:embed="rId2">
            <a:alphaModFix/>
          </a:blip>
          <a:srcRect l="13333" t="7294" r="14279" b="6355"/>
          <a:stretch/>
        </p:blipFill>
        <p:spPr>
          <a:xfrm>
            <a:off x="8072525" y="85250"/>
            <a:ext cx="1009200" cy="1009200"/>
          </a:xfrm>
          <a:prstGeom prst="ellipse">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35"/>
          <p:cNvSpPr/>
          <p:nvPr/>
        </p:nvSpPr>
        <p:spPr>
          <a:xfrm>
            <a:off x="109700" y="231575"/>
            <a:ext cx="8653747" cy="480206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5C5C"/>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5"/>
          <p:cNvSpPr txBox="1">
            <a:spLocks noGrp="1"/>
          </p:cNvSpPr>
          <p:nvPr>
            <p:ph type="title"/>
          </p:nvPr>
        </p:nvSpPr>
        <p:spPr>
          <a:xfrm>
            <a:off x="3362375" y="2026236"/>
            <a:ext cx="6866100" cy="1632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44" name="Google Shape;44;p3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s-ES"/>
              <a:t>‹#›</a:t>
            </a:fld>
            <a:endParaRPr/>
          </a:p>
        </p:txBody>
      </p:sp>
      <p:pic>
        <p:nvPicPr>
          <p:cNvPr id="45" name="Google Shape;45;p35"/>
          <p:cNvPicPr preferRelativeResize="0"/>
          <p:nvPr/>
        </p:nvPicPr>
        <p:blipFill rotWithShape="1">
          <a:blip r:embed="rId2">
            <a:alphaModFix/>
          </a:blip>
          <a:srcRect l="13333" t="7294" r="14279" b="6355"/>
          <a:stretch/>
        </p:blipFill>
        <p:spPr>
          <a:xfrm>
            <a:off x="8072525" y="85250"/>
            <a:ext cx="1009200" cy="1009200"/>
          </a:xfrm>
          <a:prstGeom prst="ellipse">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36"/>
          <p:cNvSpPr txBox="1">
            <a:spLocks noGrp="1"/>
          </p:cNvSpPr>
          <p:nvPr>
            <p:ph type="body" idx="1"/>
          </p:nvPr>
        </p:nvSpPr>
        <p:spPr>
          <a:xfrm>
            <a:off x="457200" y="42539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400"/>
              <a:buNone/>
              <a:defRPr sz="1400"/>
            </a:lvl1pPr>
          </a:lstStyle>
          <a:p>
            <a:endParaRPr/>
          </a:p>
        </p:txBody>
      </p:sp>
      <p:sp>
        <p:nvSpPr>
          <p:cNvPr id="48" name="Google Shape;48;p3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s-ES"/>
              <a:t>‹#›</a:t>
            </a:fld>
            <a:endParaRPr/>
          </a:p>
        </p:txBody>
      </p:sp>
      <p:sp>
        <p:nvSpPr>
          <p:cNvPr id="49" name="Google Shape;49;p36"/>
          <p:cNvSpPr/>
          <p:nvPr/>
        </p:nvSpPr>
        <p:spPr>
          <a:xfrm>
            <a:off x="109700" y="231575"/>
            <a:ext cx="8653747" cy="480206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5C5C"/>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 name="Google Shape;50;p36"/>
          <p:cNvPicPr preferRelativeResize="0"/>
          <p:nvPr/>
        </p:nvPicPr>
        <p:blipFill rotWithShape="1">
          <a:blip r:embed="rId2">
            <a:alphaModFix/>
          </a:blip>
          <a:srcRect l="13333" t="7294" r="14279" b="6355"/>
          <a:stretch/>
        </p:blipFill>
        <p:spPr>
          <a:xfrm>
            <a:off x="8072525" y="85250"/>
            <a:ext cx="1009200" cy="1009200"/>
          </a:xfrm>
          <a:prstGeom prst="ellipse">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rgbClr val="FF5C5C"/>
        </a:solidFill>
        <a:effectLst/>
      </p:bgPr>
    </p:bg>
    <p:spTree>
      <p:nvGrpSpPr>
        <p:cNvPr id="1" name="Shape 51"/>
        <p:cNvGrpSpPr/>
        <p:nvPr/>
      </p:nvGrpSpPr>
      <p:grpSpPr>
        <a:xfrm>
          <a:off x="0" y="0"/>
          <a:ext cx="0" cy="0"/>
          <a:chOff x="0" y="0"/>
          <a:chExt cx="0" cy="0"/>
        </a:xfrm>
      </p:grpSpPr>
      <p:sp>
        <p:nvSpPr>
          <p:cNvPr id="52" name="Google Shape;52;p3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s-ES"/>
              <a:t>‹#›</a:t>
            </a:fld>
            <a:endParaRPr/>
          </a:p>
        </p:txBody>
      </p:sp>
      <p:sp>
        <p:nvSpPr>
          <p:cNvPr id="53" name="Google Shape;53;p37"/>
          <p:cNvSpPr/>
          <p:nvPr/>
        </p:nvSpPr>
        <p:spPr>
          <a:xfrm>
            <a:off x="122175" y="254525"/>
            <a:ext cx="8582370" cy="4634439"/>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922000" y="326425"/>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4800"/>
              <a:buFont typeface="Century Gothic"/>
              <a:buNone/>
              <a:defRPr sz="4800" b="1" i="0" u="none" strike="noStrike" cap="none">
                <a:solidFill>
                  <a:srgbClr val="434343"/>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endParaRPr/>
          </a:p>
        </p:txBody>
      </p:sp>
      <p:sp>
        <p:nvSpPr>
          <p:cNvPr id="7" name="Google Shape;7;p28"/>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rgbClr val="FF5C5C"/>
              </a:buClr>
              <a:buSzPts val="1800"/>
              <a:buFont typeface="Raleway Light"/>
              <a:buChar char="●"/>
              <a:defRPr sz="1800" b="0" i="0" u="none" strike="noStrike" cap="none">
                <a:solidFill>
                  <a:srgbClr val="666666"/>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rgbClr val="FF5C5C"/>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rgbClr val="FF5C5C"/>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endParaRPr/>
          </a:p>
        </p:txBody>
      </p:sp>
      <p:sp>
        <p:nvSpPr>
          <p:cNvPr id="8" name="Google Shape;8;p2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rgbClr val="FF5C5C"/>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customerservice@acme.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title" idx="4294967295"/>
          </p:nvPr>
        </p:nvSpPr>
        <p:spPr>
          <a:xfrm>
            <a:off x="3739925" y="1889874"/>
            <a:ext cx="4837200" cy="24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s-ES" sz="4000"/>
              <a:t>Let’s go shopping!</a:t>
            </a:r>
            <a:endParaRPr/>
          </a:p>
        </p:txBody>
      </p:sp>
      <p:pic>
        <p:nvPicPr>
          <p:cNvPr id="59" name="Google Shape;59;p1"/>
          <p:cNvPicPr preferRelativeResize="0"/>
          <p:nvPr/>
        </p:nvPicPr>
        <p:blipFill rotWithShape="1">
          <a:blip r:embed="rId3">
            <a:alphaModFix/>
          </a:blip>
          <a:srcRect l="1285" t="-17955" r="1295" b="-17969"/>
          <a:stretch/>
        </p:blipFill>
        <p:spPr>
          <a:xfrm>
            <a:off x="336475" y="1041375"/>
            <a:ext cx="3360300" cy="3360300"/>
          </a:xfrm>
          <a:prstGeom prst="ellipse">
            <a:avLst/>
          </a:prstGeom>
          <a:noFill/>
          <a:ln>
            <a:noFill/>
          </a:ln>
        </p:spPr>
      </p:pic>
      <p:sp>
        <p:nvSpPr>
          <p:cNvPr id="60" name="Google Shape;60;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1</a:t>
            </a:fld>
            <a:endParaRPr/>
          </a:p>
        </p:txBody>
      </p:sp>
      <p:pic>
        <p:nvPicPr>
          <p:cNvPr id="61" name="Google Shape;61;p1"/>
          <p:cNvPicPr preferRelativeResize="0"/>
          <p:nvPr/>
        </p:nvPicPr>
        <p:blipFill rotWithShape="1">
          <a:blip r:embed="rId4">
            <a:alphaModFix/>
          </a:blip>
          <a:srcRect l="13333" t="7294" r="14279" b="6355"/>
          <a:stretch/>
        </p:blipFill>
        <p:spPr>
          <a:xfrm>
            <a:off x="8072525" y="85250"/>
            <a:ext cx="1009200" cy="1009200"/>
          </a:xfrm>
          <a:prstGeom prst="ellipse">
            <a:avLst/>
          </a:prstGeom>
          <a:noFill/>
          <a:ln>
            <a:noFill/>
          </a:ln>
        </p:spPr>
      </p:pic>
      <p:pic>
        <p:nvPicPr>
          <p:cNvPr id="62" name="Google Shape;62;p1"/>
          <p:cNvPicPr preferRelativeResize="0"/>
          <p:nvPr/>
        </p:nvPicPr>
        <p:blipFill>
          <a:blip r:embed="rId5">
            <a:alphaModFix/>
          </a:blip>
          <a:stretch>
            <a:fillRect/>
          </a:stretch>
        </p:blipFill>
        <p:spPr>
          <a:xfrm>
            <a:off x="7783725" y="0"/>
            <a:ext cx="1360276" cy="1360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10</a:t>
            </a:fld>
            <a:endParaRPr>
              <a:solidFill>
                <a:srgbClr val="FF5C5C"/>
              </a:solidFill>
            </a:endParaRPr>
          </a:p>
        </p:txBody>
      </p:sp>
      <p:sp>
        <p:nvSpPr>
          <p:cNvPr id="133" name="Google Shape;133;p15"/>
          <p:cNvSpPr/>
          <p:nvPr/>
        </p:nvSpPr>
        <p:spPr>
          <a:xfrm>
            <a:off x="306370" y="977871"/>
            <a:ext cx="8298000" cy="329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1" u="sng" strike="noStrike" cap="none">
                <a:solidFill>
                  <a:srgbClr val="000000"/>
                </a:solidFill>
                <a:latin typeface="Raleway"/>
                <a:ea typeface="Raleway"/>
                <a:cs typeface="Raleway"/>
                <a:sym typeface="Raleway"/>
              </a:rPr>
              <a:t>May 2020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Raleway"/>
                <a:ea typeface="Raleway"/>
                <a:cs typeface="Raleway"/>
                <a:sym typeface="Raleway"/>
              </a:rPr>
              <a:t>Protesters (gather) </a:t>
            </a:r>
            <a:r>
              <a:rPr lang="es-ES" sz="1600" b="1" i="0" u="none" strike="noStrike" cap="none">
                <a:solidFill>
                  <a:srgbClr val="000000"/>
                </a:solidFill>
                <a:highlight>
                  <a:srgbClr val="FFFF00"/>
                </a:highlight>
                <a:latin typeface="Raleway"/>
                <a:ea typeface="Raleway"/>
                <a:cs typeface="Raleway"/>
                <a:sym typeface="Raleway"/>
              </a:rPr>
              <a:t>have gathered </a:t>
            </a:r>
            <a:r>
              <a:rPr lang="es-ES" sz="1600" b="0" i="0" u="none" strike="noStrike" cap="none">
                <a:solidFill>
                  <a:srgbClr val="000000"/>
                </a:solidFill>
                <a:latin typeface="Raleway"/>
                <a:ea typeface="Raleway"/>
                <a:cs typeface="Raleway"/>
                <a:sym typeface="Raleway"/>
              </a:rPr>
              <a:t>across the country to fight inequality. The wrongful death of George Floyd (spark) </a:t>
            </a:r>
            <a:r>
              <a:rPr lang="es-ES" sz="1600" b="1" i="0" u="none" strike="noStrike" cap="none">
                <a:solidFill>
                  <a:srgbClr val="000000"/>
                </a:solidFill>
                <a:highlight>
                  <a:srgbClr val="FFFF00"/>
                </a:highlight>
                <a:latin typeface="Raleway"/>
                <a:ea typeface="Raleway"/>
                <a:cs typeface="Raleway"/>
                <a:sym typeface="Raleway"/>
              </a:rPr>
              <a:t>sparked</a:t>
            </a:r>
            <a:r>
              <a:rPr lang="es-ES" sz="1600" b="0" i="0" u="none" strike="noStrike" cap="none">
                <a:solidFill>
                  <a:srgbClr val="000000"/>
                </a:solidFill>
                <a:latin typeface="Raleway"/>
                <a:ea typeface="Raleway"/>
                <a:cs typeface="Raleway"/>
                <a:sym typeface="Raleway"/>
              </a:rPr>
              <a:t> this outrage.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r>
              <a:rPr lang="es-ES" sz="1600" b="1" i="1" u="sng" strike="noStrike" cap="none">
                <a:solidFill>
                  <a:srgbClr val="000000"/>
                </a:solidFill>
                <a:latin typeface="Raleway"/>
                <a:ea typeface="Raleway"/>
                <a:cs typeface="Raleway"/>
                <a:sym typeface="Raleway"/>
              </a:rPr>
              <a:t>August 2020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Raleway"/>
                <a:ea typeface="Raleway"/>
                <a:cs typeface="Raleway"/>
                <a:sym typeface="Raleway"/>
              </a:rPr>
              <a:t>Hurricane Laura (hit) </a:t>
            </a:r>
            <a:r>
              <a:rPr lang="es-ES" sz="1600" b="1" i="0" u="none" strike="noStrike" cap="none">
                <a:solidFill>
                  <a:srgbClr val="000000"/>
                </a:solidFill>
                <a:highlight>
                  <a:srgbClr val="FFFF00"/>
                </a:highlight>
                <a:latin typeface="Raleway"/>
                <a:ea typeface="Raleway"/>
                <a:cs typeface="Raleway"/>
                <a:sym typeface="Raleway"/>
              </a:rPr>
              <a:t>has hit</a:t>
            </a:r>
            <a:r>
              <a:rPr lang="es-ES" sz="1600" b="0" i="0" u="none" strike="noStrike" cap="none">
                <a:solidFill>
                  <a:srgbClr val="000000"/>
                </a:solidFill>
                <a:latin typeface="Raleway"/>
                <a:ea typeface="Raleway"/>
                <a:cs typeface="Raleway"/>
                <a:sym typeface="Raleway"/>
              </a:rPr>
              <a:t> the Louisiana Gulf Coast. Officials say that the hurricane (strike) </a:t>
            </a:r>
            <a:r>
              <a:rPr lang="es-ES" sz="1600" b="0" i="0" u="none" strike="noStrike" cap="none">
                <a:solidFill>
                  <a:srgbClr val="000000"/>
                </a:solidFill>
                <a:highlight>
                  <a:srgbClr val="FFFF00"/>
                </a:highlight>
                <a:latin typeface="Raleway"/>
                <a:ea typeface="Raleway"/>
                <a:cs typeface="Raleway"/>
                <a:sym typeface="Raleway"/>
              </a:rPr>
              <a:t>struck</a:t>
            </a:r>
            <a:r>
              <a:rPr lang="es-ES" sz="1600" b="0" i="0" u="none" strike="noStrike" cap="none">
                <a:solidFill>
                  <a:srgbClr val="000000"/>
                </a:solidFill>
                <a:latin typeface="Raleway"/>
                <a:ea typeface="Raleway"/>
                <a:cs typeface="Raleway"/>
                <a:sym typeface="Raleway"/>
              </a:rPr>
              <a:t> the area last night around midnight.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r>
              <a:rPr lang="es-ES" sz="1600" b="1" i="0" u="sng" strike="noStrike" cap="none">
                <a:solidFill>
                  <a:srgbClr val="000000"/>
                </a:solidFill>
                <a:latin typeface="Raleway"/>
                <a:ea typeface="Raleway"/>
                <a:cs typeface="Raleway"/>
                <a:sym typeface="Raleway"/>
              </a:rPr>
              <a:t>November 2020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Raleway"/>
                <a:ea typeface="Raleway"/>
                <a:cs typeface="Raleway"/>
                <a:sym typeface="Raleway"/>
              </a:rPr>
              <a:t>Joe Biden (win) </a:t>
            </a:r>
            <a:r>
              <a:rPr lang="es-ES" sz="1600" b="1" i="0" u="none" strike="noStrike" cap="none">
                <a:solidFill>
                  <a:srgbClr val="000000"/>
                </a:solidFill>
                <a:highlight>
                  <a:srgbClr val="FFFF00"/>
                </a:highlight>
                <a:latin typeface="Raleway"/>
                <a:ea typeface="Raleway"/>
                <a:cs typeface="Raleway"/>
                <a:sym typeface="Raleway"/>
              </a:rPr>
              <a:t>has won </a:t>
            </a:r>
            <a:r>
              <a:rPr lang="es-ES" sz="1600" b="0" i="0" u="none" strike="noStrike" cap="none">
                <a:solidFill>
                  <a:srgbClr val="000000"/>
                </a:solidFill>
                <a:latin typeface="Raleway"/>
                <a:ea typeface="Raleway"/>
                <a:cs typeface="Raleway"/>
                <a:sym typeface="Raleway"/>
              </a:rPr>
              <a:t>the 2020 election. President Trump (disagree) </a:t>
            </a:r>
            <a:r>
              <a:rPr lang="es-ES" sz="1600" b="1" i="0" u="none" strike="noStrike" cap="none">
                <a:solidFill>
                  <a:srgbClr val="000000"/>
                </a:solidFill>
                <a:highlight>
                  <a:srgbClr val="FFFF00"/>
                </a:highlight>
                <a:latin typeface="Raleway"/>
                <a:ea typeface="Raleway"/>
                <a:cs typeface="Raleway"/>
                <a:sym typeface="Raleway"/>
              </a:rPr>
              <a:t>disagreed</a:t>
            </a:r>
            <a:r>
              <a:rPr lang="es-ES" sz="1600" b="0" i="0" u="none" strike="noStrike" cap="none">
                <a:solidFill>
                  <a:srgbClr val="000000"/>
                </a:solidFill>
                <a:latin typeface="Raleway"/>
                <a:ea typeface="Raleway"/>
                <a:cs typeface="Raleway"/>
                <a:sym typeface="Raleway"/>
              </a:rPr>
              <a:t> and (try) </a:t>
            </a:r>
            <a:r>
              <a:rPr lang="es-ES" sz="1600" b="1" i="0" u="none" strike="noStrike" cap="none">
                <a:solidFill>
                  <a:srgbClr val="000000"/>
                </a:solidFill>
                <a:highlight>
                  <a:srgbClr val="FFFF00"/>
                </a:highlight>
                <a:latin typeface="Raleway"/>
                <a:ea typeface="Raleway"/>
                <a:cs typeface="Raleway"/>
                <a:sym typeface="Raleway"/>
              </a:rPr>
              <a:t>tried</a:t>
            </a:r>
            <a:r>
              <a:rPr lang="es-ES" sz="1600" b="0" i="0" u="none" strike="noStrike" cap="none">
                <a:solidFill>
                  <a:srgbClr val="000000"/>
                </a:solidFill>
                <a:latin typeface="Raleway"/>
                <a:ea typeface="Raleway"/>
                <a:cs typeface="Raleway"/>
                <a:sym typeface="Raleway"/>
              </a:rPr>
              <a:t> to overturn the result.</a:t>
            </a:r>
            <a:endParaRPr sz="1400" b="0" i="0" u="none" strike="noStrike" cap="none">
              <a:solidFill>
                <a:srgbClr val="000000"/>
              </a:solidFill>
              <a:latin typeface="Arial"/>
              <a:ea typeface="Arial"/>
              <a:cs typeface="Arial"/>
              <a:sym typeface="Arial"/>
            </a:endParaRPr>
          </a:p>
        </p:txBody>
      </p:sp>
      <p:pic>
        <p:nvPicPr>
          <p:cNvPr id="134" name="Google Shape;134;p15"/>
          <p:cNvPicPr preferRelativeResize="0"/>
          <p:nvPr/>
        </p:nvPicPr>
        <p:blipFill>
          <a:blip r:embed="rId3">
            <a:alphaModFix/>
          </a:blip>
          <a:stretch>
            <a:fillRect/>
          </a:stretch>
        </p:blipFill>
        <p:spPr>
          <a:xfrm>
            <a:off x="7783725" y="0"/>
            <a:ext cx="1360276" cy="13602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5C5C"/>
        </a:solidFill>
        <a:effectLst/>
      </p:bgPr>
    </p:bg>
    <p:spTree>
      <p:nvGrpSpPr>
        <p:cNvPr id="1" name="Shape 138"/>
        <p:cNvGrpSpPr/>
        <p:nvPr/>
      </p:nvGrpSpPr>
      <p:grpSpPr>
        <a:xfrm>
          <a:off x="0" y="0"/>
          <a:ext cx="0" cy="0"/>
          <a:chOff x="0" y="0"/>
          <a:chExt cx="0" cy="0"/>
        </a:xfrm>
      </p:grpSpPr>
      <p:sp>
        <p:nvSpPr>
          <p:cNvPr id="139" name="Google Shape;139;g11a48ff1cdc_0_29"/>
          <p:cNvSpPr txBox="1">
            <a:spLocks noGrp="1"/>
          </p:cNvSpPr>
          <p:nvPr>
            <p:ph type="ctrTitle"/>
          </p:nvPr>
        </p:nvSpPr>
        <p:spPr>
          <a:xfrm>
            <a:off x="685800" y="2726342"/>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s-ES" sz="4400">
                <a:solidFill>
                  <a:schemeClr val="lt1"/>
                </a:solidFill>
              </a:rPr>
              <a:t>VOCABULARY</a:t>
            </a:r>
            <a:endParaRPr sz="4400">
              <a:solidFill>
                <a:schemeClr val="lt1"/>
              </a:solidFill>
            </a:endParaRPr>
          </a:p>
          <a:p>
            <a:pPr marL="0" lvl="0" indent="0" algn="l" rtl="0">
              <a:lnSpc>
                <a:spcPct val="100000"/>
              </a:lnSpc>
              <a:spcBef>
                <a:spcPts val="0"/>
              </a:spcBef>
              <a:spcAft>
                <a:spcPts val="0"/>
              </a:spcAft>
              <a:buSzPts val="4800"/>
              <a:buNone/>
            </a:pPr>
            <a:r>
              <a:rPr lang="es-ES" sz="3300">
                <a:solidFill>
                  <a:schemeClr val="lt1"/>
                </a:solidFill>
              </a:rPr>
              <a:t>Shopping</a:t>
            </a:r>
            <a:endParaRPr sz="3300">
              <a:solidFill>
                <a:schemeClr val="lt1"/>
              </a:solidFill>
            </a:endParaRPr>
          </a:p>
        </p:txBody>
      </p:sp>
      <p:pic>
        <p:nvPicPr>
          <p:cNvPr id="140" name="Google Shape;140;g11a48ff1cdc_0_29"/>
          <p:cNvPicPr preferRelativeResize="0"/>
          <p:nvPr/>
        </p:nvPicPr>
        <p:blipFill rotWithShape="1">
          <a:blip r:embed="rId3">
            <a:alphaModFix/>
          </a:blip>
          <a:srcRect/>
          <a:stretch/>
        </p:blipFill>
        <p:spPr>
          <a:xfrm>
            <a:off x="8113275" y="137775"/>
            <a:ext cx="886968" cy="886968"/>
          </a:xfrm>
          <a:prstGeom prst="rect">
            <a:avLst/>
          </a:prstGeom>
          <a:noFill/>
          <a:ln>
            <a:noFill/>
          </a:ln>
        </p:spPr>
      </p:pic>
      <p:sp>
        <p:nvSpPr>
          <p:cNvPr id="141" name="Google Shape;141;g11a48ff1cdc_0_29"/>
          <p:cNvSpPr txBox="1"/>
          <p:nvPr/>
        </p:nvSpPr>
        <p:spPr>
          <a:xfrm>
            <a:off x="860800" y="4102050"/>
            <a:ext cx="612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a:latin typeface="Raleway Light"/>
                <a:ea typeface="Raleway Light"/>
                <a:cs typeface="Raleway Light"/>
                <a:sym typeface="Raleway Light"/>
              </a:rPr>
              <a:t>Click directly on the Assessment Tab</a:t>
            </a:r>
            <a:endParaRPr>
              <a:latin typeface="Raleway Light"/>
              <a:ea typeface="Raleway Light"/>
              <a:cs typeface="Raleway Light"/>
              <a:sym typeface="Raleway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12</a:t>
            </a:fld>
            <a:endParaRPr/>
          </a:p>
        </p:txBody>
      </p:sp>
      <p:sp>
        <p:nvSpPr>
          <p:cNvPr id="147" name="Google Shape;147;p18"/>
          <p:cNvSpPr txBox="1"/>
          <p:nvPr/>
        </p:nvSpPr>
        <p:spPr>
          <a:xfrm>
            <a:off x="400625" y="183425"/>
            <a:ext cx="71376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Raleway"/>
                <a:ea typeface="Raleway"/>
                <a:cs typeface="Raleway"/>
                <a:sym typeface="Raleway"/>
              </a:rPr>
              <a:t>Complete the sentences with the verbs in the box to create phrases related to shopping (5p). [part 1/2]</a:t>
            </a:r>
            <a:endParaRPr sz="1800" b="1" i="0" u="none" strike="noStrike" cap="none">
              <a:solidFill>
                <a:srgbClr val="000000"/>
              </a:solidFill>
              <a:latin typeface="Raleway"/>
              <a:ea typeface="Raleway"/>
              <a:cs typeface="Raleway"/>
              <a:sym typeface="Raleway"/>
            </a:endParaRPr>
          </a:p>
        </p:txBody>
      </p:sp>
      <p:sp>
        <p:nvSpPr>
          <p:cNvPr id="148" name="Google Shape;148;p18"/>
          <p:cNvSpPr/>
          <p:nvPr/>
        </p:nvSpPr>
        <p:spPr>
          <a:xfrm>
            <a:off x="1138625" y="864394"/>
            <a:ext cx="6595200" cy="944556"/>
          </a:xfrm>
          <a:prstGeom prst="roundRect">
            <a:avLst>
              <a:gd name="adj" fmla="val 16667"/>
            </a:avLst>
          </a:prstGeom>
          <a:solidFill>
            <a:srgbClr val="FF5C5C"/>
          </a:solidFill>
          <a:ln w="28575" cap="flat" cmpd="sng">
            <a:solidFill>
              <a:srgbClr val="FF5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dirty="0" err="1">
                <a:solidFill>
                  <a:srgbClr val="FFFFFF"/>
                </a:solidFill>
                <a:latin typeface="Raleway"/>
                <a:ea typeface="Raleway"/>
                <a:cs typeface="Raleway"/>
                <a:sym typeface="Raleway"/>
              </a:rPr>
              <a:t>spend</a:t>
            </a:r>
            <a:r>
              <a:rPr lang="es-ES" sz="1400" b="0" i="0" u="none" strike="noStrike" cap="none" dirty="0">
                <a:solidFill>
                  <a:srgbClr val="FFFFFF"/>
                </a:solidFill>
                <a:latin typeface="Raleway"/>
                <a:ea typeface="Raleway"/>
                <a:cs typeface="Raleway"/>
                <a:sym typeface="Raleway"/>
              </a:rPr>
              <a:t> 		place 		</a:t>
            </a:r>
            <a:r>
              <a:rPr lang="es-ES" sz="1400" b="0" i="0" u="none" strike="noStrike" cap="none" dirty="0" err="1">
                <a:solidFill>
                  <a:srgbClr val="FFFFFF"/>
                </a:solidFill>
                <a:latin typeface="Raleway"/>
                <a:ea typeface="Raleway"/>
                <a:cs typeface="Raleway"/>
                <a:sym typeface="Raleway"/>
              </a:rPr>
              <a:t>make</a:t>
            </a:r>
            <a:r>
              <a:rPr lang="es-ES" sz="1400" b="0" i="0" u="none" strike="noStrike" cap="none" dirty="0">
                <a:solidFill>
                  <a:srgbClr val="FFFFFF"/>
                </a:solidFill>
                <a:latin typeface="Raleway"/>
                <a:ea typeface="Raleway"/>
                <a:cs typeface="Raleway"/>
                <a:sym typeface="Raleway"/>
              </a:rPr>
              <a:t> (x2) 		use 		</a:t>
            </a:r>
            <a:r>
              <a:rPr lang="es-ES" sz="1400" b="0" i="0" u="none" strike="noStrike" cap="none" dirty="0" err="1">
                <a:solidFill>
                  <a:srgbClr val="FFFFFF"/>
                </a:solidFill>
                <a:latin typeface="Raleway"/>
                <a:ea typeface="Raleway"/>
                <a:cs typeface="Raleway"/>
                <a:sym typeface="Raleway"/>
              </a:rPr>
              <a:t>visit</a:t>
            </a:r>
            <a:r>
              <a:rPr lang="es-ES" sz="1400" b="0" i="0" u="none" strike="noStrike" cap="none" dirty="0">
                <a:solidFill>
                  <a:srgbClr val="FFFFFF"/>
                </a:solidFill>
                <a:latin typeface="Raleway"/>
                <a:ea typeface="Raleway"/>
                <a:cs typeface="Raleway"/>
                <a:sym typeface="Raleway"/>
              </a:rPr>
              <a:t> 				</a:t>
            </a:r>
            <a:r>
              <a:rPr lang="es-ES" sz="1400" b="0" i="0" u="none" strike="noStrike" cap="none" dirty="0" err="1">
                <a:solidFill>
                  <a:srgbClr val="FFFFFF"/>
                </a:solidFill>
                <a:latin typeface="Raleway"/>
                <a:ea typeface="Raleway"/>
                <a:cs typeface="Raleway"/>
                <a:sym typeface="Raleway"/>
              </a:rPr>
              <a:t>change</a:t>
            </a:r>
            <a:r>
              <a:rPr lang="es-ES" sz="1400" b="0" i="0" u="none" strike="noStrike" cap="none" dirty="0">
                <a:solidFill>
                  <a:srgbClr val="FFFFFF"/>
                </a:solidFill>
                <a:latin typeface="Raleway"/>
                <a:ea typeface="Raleway"/>
                <a:cs typeface="Raleway"/>
                <a:sym typeface="Raleway"/>
              </a:rPr>
              <a:t> 		</a:t>
            </a:r>
            <a:r>
              <a:rPr lang="es-ES" sz="1400" b="0" i="0" u="none" strike="noStrike" cap="none" dirty="0" err="1">
                <a:solidFill>
                  <a:srgbClr val="FFFFFF"/>
                </a:solidFill>
                <a:latin typeface="Raleway"/>
                <a:ea typeface="Raleway"/>
                <a:cs typeface="Raleway"/>
                <a:sym typeface="Raleway"/>
              </a:rPr>
              <a:t>add</a:t>
            </a:r>
            <a:r>
              <a:rPr lang="es-ES" sz="1400" b="0" i="0" u="none" strike="noStrike" cap="none" dirty="0">
                <a:solidFill>
                  <a:srgbClr val="FFFFFF"/>
                </a:solidFill>
                <a:latin typeface="Raleway"/>
                <a:ea typeface="Raleway"/>
                <a:cs typeface="Raleway"/>
                <a:sym typeface="Raleway"/>
              </a:rPr>
              <a:t> 			shop 				</a:t>
            </a:r>
            <a:r>
              <a:rPr lang="es-ES" sz="1400" b="0" i="0" u="none" strike="noStrike" cap="none" dirty="0" err="1">
                <a:solidFill>
                  <a:srgbClr val="FFFFFF"/>
                </a:solidFill>
                <a:latin typeface="Raleway"/>
                <a:ea typeface="Raleway"/>
                <a:cs typeface="Raleway"/>
                <a:sym typeface="Raleway"/>
              </a:rPr>
              <a:t>get</a:t>
            </a:r>
            <a:endParaRPr sz="1400" b="0" i="0" u="none" strike="noStrike" cap="none" dirty="0">
              <a:solidFill>
                <a:srgbClr val="FFFFFF"/>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9" name="Google Shape;149;p18"/>
          <p:cNvSpPr txBox="1"/>
          <p:nvPr/>
        </p:nvSpPr>
        <p:spPr>
          <a:xfrm>
            <a:off x="400625" y="1808950"/>
            <a:ext cx="8071200" cy="3015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200000"/>
              </a:lnSpc>
              <a:spcBef>
                <a:spcPts val="0"/>
              </a:spcBef>
              <a:spcAft>
                <a:spcPts val="0"/>
              </a:spcAft>
              <a:buClr>
                <a:srgbClr val="000000"/>
              </a:buClr>
              <a:buSzPts val="1400"/>
              <a:buFont typeface="Raleway Light"/>
              <a:buAutoNum type="arabicPeriod"/>
            </a:pPr>
            <a:r>
              <a:rPr lang="es-ES" sz="1400" b="0" i="0" u="none" strike="noStrike" cap="none">
                <a:solidFill>
                  <a:srgbClr val="000000"/>
                </a:solidFill>
                <a:latin typeface="Raleway Light"/>
                <a:ea typeface="Raleway Light"/>
                <a:cs typeface="Raleway Light"/>
                <a:sym typeface="Raleway Light"/>
              </a:rPr>
              <a:t>You can always return a product bought online if you </a:t>
            </a:r>
            <a:r>
              <a:rPr lang="es-ES" sz="1200" b="0" i="0" u="none" strike="noStrike" cap="none">
                <a:solidFill>
                  <a:schemeClr val="dk1"/>
                </a:solidFill>
                <a:latin typeface="Raleway Light"/>
                <a:ea typeface="Raleway Light"/>
                <a:cs typeface="Raleway Light"/>
                <a:sym typeface="Raleway Light"/>
              </a:rPr>
              <a:t>………………</a:t>
            </a:r>
            <a:r>
              <a:rPr lang="es-ES" sz="1400" b="0" i="0" u="none" strike="noStrike" cap="none">
                <a:solidFill>
                  <a:srgbClr val="000000"/>
                </a:solidFill>
                <a:latin typeface="Raleway Light"/>
                <a:ea typeface="Raleway Light"/>
                <a:cs typeface="Raleway Light"/>
                <a:sym typeface="Raleway Light"/>
              </a:rPr>
              <a:t> your mind or if it doesn’t fit you.</a:t>
            </a:r>
            <a:endParaRPr sz="1400" b="0" i="0" u="none" strike="noStrike" cap="none">
              <a:solidFill>
                <a:srgbClr val="000000"/>
              </a:solidFill>
              <a:latin typeface="Raleway Light"/>
              <a:ea typeface="Raleway Light"/>
              <a:cs typeface="Raleway Light"/>
              <a:sym typeface="Raleway Light"/>
            </a:endParaRPr>
          </a:p>
          <a:p>
            <a:pPr marL="457200" marR="0" lvl="0" indent="-317500" algn="l" rtl="0">
              <a:lnSpc>
                <a:spcPct val="200000"/>
              </a:lnSpc>
              <a:spcBef>
                <a:spcPts val="0"/>
              </a:spcBef>
              <a:spcAft>
                <a:spcPts val="0"/>
              </a:spcAft>
              <a:buClr>
                <a:srgbClr val="000000"/>
              </a:buClr>
              <a:buSzPts val="1400"/>
              <a:buFont typeface="Raleway Light"/>
              <a:buAutoNum type="arabicPeriod"/>
            </a:pPr>
            <a:r>
              <a:rPr lang="es-ES" sz="1400" b="0" i="0" u="none" strike="noStrike" cap="none">
                <a:solidFill>
                  <a:srgbClr val="000000"/>
                </a:solidFill>
                <a:latin typeface="Raleway Light"/>
                <a:ea typeface="Raleway Light"/>
                <a:cs typeface="Raleway Light"/>
                <a:sym typeface="Raleway Light"/>
              </a:rPr>
              <a:t>It is easy to </a:t>
            </a:r>
            <a:r>
              <a:rPr lang="es-ES" sz="1200" b="0" i="0" u="none" strike="noStrike" cap="none">
                <a:solidFill>
                  <a:schemeClr val="dk1"/>
                </a:solidFill>
                <a:latin typeface="Raleway Light"/>
                <a:ea typeface="Raleway Light"/>
                <a:cs typeface="Raleway Light"/>
                <a:sym typeface="Raleway Light"/>
              </a:rPr>
              <a:t>……………………………</a:t>
            </a:r>
            <a:r>
              <a:rPr lang="es-ES" sz="1400" b="0" i="0" u="none" strike="noStrike" cap="none">
                <a:solidFill>
                  <a:srgbClr val="000000"/>
                </a:solidFill>
                <a:latin typeface="Raleway Light"/>
                <a:ea typeface="Raleway Light"/>
                <a:cs typeface="Raleway Light"/>
                <a:sym typeface="Raleway Light"/>
              </a:rPr>
              <a:t> around online and find the best deal very quickly.</a:t>
            </a:r>
            <a:endParaRPr sz="1400" b="0" i="0" u="none" strike="noStrike" cap="none">
              <a:solidFill>
                <a:srgbClr val="000000"/>
              </a:solidFill>
              <a:latin typeface="Raleway Light"/>
              <a:ea typeface="Raleway Light"/>
              <a:cs typeface="Raleway Light"/>
              <a:sym typeface="Raleway Light"/>
            </a:endParaRPr>
          </a:p>
          <a:p>
            <a:pPr marL="457200" marR="0" lvl="0" indent="-317500" algn="l" rtl="0">
              <a:lnSpc>
                <a:spcPct val="200000"/>
              </a:lnSpc>
              <a:spcBef>
                <a:spcPts val="0"/>
              </a:spcBef>
              <a:spcAft>
                <a:spcPts val="0"/>
              </a:spcAft>
              <a:buClr>
                <a:srgbClr val="000000"/>
              </a:buClr>
              <a:buSzPts val="1400"/>
              <a:buFont typeface="Raleway Light"/>
              <a:buAutoNum type="arabicPeriod"/>
            </a:pPr>
            <a:r>
              <a:rPr lang="es-ES" sz="1400" b="0" i="0" u="none" strike="noStrike" cap="none">
                <a:solidFill>
                  <a:srgbClr val="000000"/>
                </a:solidFill>
                <a:latin typeface="Raleway Light"/>
                <a:ea typeface="Raleway Light"/>
                <a:cs typeface="Raleway Light"/>
                <a:sym typeface="Raleway Light"/>
              </a:rPr>
              <a:t>A lot of people </a:t>
            </a:r>
            <a:r>
              <a:rPr lang="es-ES" sz="1200" b="0" i="0" u="none" strike="noStrike" cap="none">
                <a:solidFill>
                  <a:schemeClr val="dk1"/>
                </a:solidFill>
                <a:latin typeface="Raleway Light"/>
                <a:ea typeface="Raleway Light"/>
                <a:cs typeface="Raleway Light"/>
                <a:sym typeface="Raleway Light"/>
              </a:rPr>
              <a:t>………………………………</a:t>
            </a:r>
            <a:r>
              <a:rPr lang="es-ES" sz="1400" b="0" i="0" u="none" strike="noStrike" cap="none">
                <a:solidFill>
                  <a:srgbClr val="000000"/>
                </a:solidFill>
                <a:latin typeface="Raleway Light"/>
                <a:ea typeface="Raleway Light"/>
                <a:cs typeface="Raleway Light"/>
                <a:sym typeface="Raleway Light"/>
              </a:rPr>
              <a:t> too much money on clothes or gadgets.</a:t>
            </a:r>
            <a:endParaRPr sz="1400" b="0" i="0" u="none" strike="noStrike" cap="none">
              <a:solidFill>
                <a:srgbClr val="000000"/>
              </a:solidFill>
              <a:latin typeface="Raleway Light"/>
              <a:ea typeface="Raleway Light"/>
              <a:cs typeface="Raleway Light"/>
              <a:sym typeface="Raleway Light"/>
            </a:endParaRPr>
          </a:p>
          <a:p>
            <a:pPr marL="457200" marR="0" lvl="0" indent="-317500" algn="l" rtl="0">
              <a:lnSpc>
                <a:spcPct val="200000"/>
              </a:lnSpc>
              <a:spcBef>
                <a:spcPts val="0"/>
              </a:spcBef>
              <a:spcAft>
                <a:spcPts val="0"/>
              </a:spcAft>
              <a:buClr>
                <a:srgbClr val="000000"/>
              </a:buClr>
              <a:buSzPts val="1400"/>
              <a:buFont typeface="Raleway Light"/>
              <a:buAutoNum type="arabicPeriod"/>
            </a:pPr>
            <a:r>
              <a:rPr lang="es-ES" sz="1400" b="0" i="0" u="none" strike="noStrike" cap="none">
                <a:solidFill>
                  <a:srgbClr val="000000"/>
                </a:solidFill>
                <a:latin typeface="Raleway Light"/>
                <a:ea typeface="Raleway Light"/>
                <a:cs typeface="Raleway Light"/>
                <a:sym typeface="Raleway Light"/>
              </a:rPr>
              <a:t>If you want to </a:t>
            </a:r>
            <a:r>
              <a:rPr lang="es-ES" sz="1200" b="0" i="0" u="none" strike="noStrike" cap="none">
                <a:solidFill>
                  <a:schemeClr val="dk1"/>
                </a:solidFill>
                <a:latin typeface="Raleway Light"/>
                <a:ea typeface="Raleway Light"/>
                <a:cs typeface="Raleway Light"/>
                <a:sym typeface="Raleway Light"/>
              </a:rPr>
              <a:t>………………………………</a:t>
            </a:r>
            <a:r>
              <a:rPr lang="es-ES" sz="1400" b="0" i="0" u="none" strike="noStrike" cap="none">
                <a:solidFill>
                  <a:srgbClr val="000000"/>
                </a:solidFill>
                <a:latin typeface="Raleway Light"/>
                <a:ea typeface="Raleway Light"/>
                <a:cs typeface="Raleway Light"/>
                <a:sym typeface="Raleway Light"/>
              </a:rPr>
              <a:t> an order, click the green button and make the payment.</a:t>
            </a:r>
            <a:endParaRPr sz="1400" b="0" i="0" u="none" strike="noStrike" cap="none">
              <a:solidFill>
                <a:srgbClr val="000000"/>
              </a:solidFill>
              <a:latin typeface="Raleway Light"/>
              <a:ea typeface="Raleway Light"/>
              <a:cs typeface="Raleway Light"/>
              <a:sym typeface="Raleway Light"/>
            </a:endParaRPr>
          </a:p>
          <a:p>
            <a:pPr marL="457200" marR="0" lvl="0" indent="-317500" algn="l" rtl="0">
              <a:lnSpc>
                <a:spcPct val="200000"/>
              </a:lnSpc>
              <a:spcBef>
                <a:spcPts val="0"/>
              </a:spcBef>
              <a:spcAft>
                <a:spcPts val="0"/>
              </a:spcAft>
              <a:buClr>
                <a:srgbClr val="000000"/>
              </a:buClr>
              <a:buSzPts val="1400"/>
              <a:buFont typeface="Raleway Light"/>
              <a:buAutoNum type="arabicPeriod"/>
            </a:pPr>
            <a:r>
              <a:rPr lang="es-ES" sz="1400" b="0" i="0" u="none" strike="noStrike" cap="none">
                <a:solidFill>
                  <a:srgbClr val="000000"/>
                </a:solidFill>
                <a:latin typeface="Raleway Light"/>
                <a:ea typeface="Raleway Light"/>
                <a:cs typeface="Raleway Light"/>
                <a:sym typeface="Raleway Light"/>
              </a:rPr>
              <a:t>If you want to </a:t>
            </a:r>
            <a:r>
              <a:rPr lang="es-ES" sz="1200" b="0" i="0" u="none" strike="noStrike" cap="none">
                <a:solidFill>
                  <a:schemeClr val="dk1"/>
                </a:solidFill>
                <a:latin typeface="Raleway Light"/>
                <a:ea typeface="Raleway Light"/>
                <a:cs typeface="Raleway Light"/>
                <a:sym typeface="Raleway Light"/>
              </a:rPr>
              <a:t>……………………………….</a:t>
            </a:r>
            <a:r>
              <a:rPr lang="es-ES" sz="1400" b="0" i="0" u="none" strike="noStrike" cap="none">
                <a:solidFill>
                  <a:srgbClr val="000000"/>
                </a:solidFill>
                <a:latin typeface="Raleway Light"/>
                <a:ea typeface="Raleway Light"/>
                <a:cs typeface="Raleway Light"/>
                <a:sym typeface="Raleway Light"/>
              </a:rPr>
              <a:t> a complaint about a product you bought at our store, complete this form and send it to customerservice@acme.com</a:t>
            </a:r>
            <a:endParaRPr sz="1400" b="0" i="0" u="none" strike="noStrike" cap="none">
              <a:solidFill>
                <a:srgbClr val="000000"/>
              </a:solidFill>
              <a:latin typeface="Raleway Light"/>
              <a:ea typeface="Raleway Light"/>
              <a:cs typeface="Raleway Light"/>
              <a:sym typeface="Raleway Light"/>
            </a:endParaRPr>
          </a:p>
        </p:txBody>
      </p:sp>
      <p:pic>
        <p:nvPicPr>
          <p:cNvPr id="150" name="Google Shape;150;p18"/>
          <p:cNvPicPr preferRelativeResize="0"/>
          <p:nvPr/>
        </p:nvPicPr>
        <p:blipFill>
          <a:blip r:embed="rId3">
            <a:alphaModFix/>
          </a:blip>
          <a:stretch>
            <a:fillRect/>
          </a:stretch>
        </p:blipFill>
        <p:spPr>
          <a:xfrm>
            <a:off x="7783725" y="0"/>
            <a:ext cx="1360276" cy="13602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13</a:t>
            </a:fld>
            <a:endParaRPr/>
          </a:p>
        </p:txBody>
      </p:sp>
      <p:sp>
        <p:nvSpPr>
          <p:cNvPr id="156" name="Google Shape;156;p19"/>
          <p:cNvSpPr txBox="1"/>
          <p:nvPr/>
        </p:nvSpPr>
        <p:spPr>
          <a:xfrm>
            <a:off x="400625" y="183425"/>
            <a:ext cx="68070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Raleway"/>
                <a:ea typeface="Raleway"/>
                <a:cs typeface="Raleway"/>
                <a:sym typeface="Raleway"/>
              </a:rPr>
              <a:t>Complete the sentences with the verbs in the box to create phrases related to shopping. [part 2/2]</a:t>
            </a:r>
            <a:endParaRPr sz="1800" b="1" i="0" u="none" strike="noStrike" cap="none">
              <a:solidFill>
                <a:srgbClr val="000000"/>
              </a:solidFill>
              <a:latin typeface="Raleway"/>
              <a:ea typeface="Raleway"/>
              <a:cs typeface="Raleway"/>
              <a:sym typeface="Raleway"/>
            </a:endParaRPr>
          </a:p>
        </p:txBody>
      </p:sp>
      <p:sp>
        <p:nvSpPr>
          <p:cNvPr id="157" name="Google Shape;157;p19"/>
          <p:cNvSpPr/>
          <p:nvPr/>
        </p:nvSpPr>
        <p:spPr>
          <a:xfrm>
            <a:off x="1138625" y="996187"/>
            <a:ext cx="6595200" cy="868331"/>
          </a:xfrm>
          <a:prstGeom prst="roundRect">
            <a:avLst>
              <a:gd name="adj" fmla="val 16667"/>
            </a:avLst>
          </a:prstGeom>
          <a:solidFill>
            <a:srgbClr val="FF5C5C"/>
          </a:solidFill>
          <a:ln w="28575" cap="flat" cmpd="sng">
            <a:solidFill>
              <a:srgbClr val="FF5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dirty="0" err="1">
                <a:solidFill>
                  <a:srgbClr val="FFFFFF"/>
                </a:solidFill>
                <a:latin typeface="Raleway"/>
                <a:ea typeface="Raleway"/>
                <a:cs typeface="Raleway"/>
                <a:sym typeface="Raleway"/>
              </a:rPr>
              <a:t>spend</a:t>
            </a:r>
            <a:r>
              <a:rPr lang="es-ES" sz="1400" b="0" i="0" u="none" strike="noStrike" cap="none" dirty="0">
                <a:solidFill>
                  <a:srgbClr val="FFFFFF"/>
                </a:solidFill>
                <a:latin typeface="Raleway"/>
                <a:ea typeface="Raleway"/>
                <a:cs typeface="Raleway"/>
                <a:sym typeface="Raleway"/>
              </a:rPr>
              <a:t> 		place 		</a:t>
            </a:r>
            <a:r>
              <a:rPr lang="es-ES" sz="1400" b="0" i="0" u="none" strike="noStrike" cap="none" dirty="0" err="1">
                <a:solidFill>
                  <a:srgbClr val="FFFFFF"/>
                </a:solidFill>
                <a:latin typeface="Raleway"/>
                <a:ea typeface="Raleway"/>
                <a:cs typeface="Raleway"/>
                <a:sym typeface="Raleway"/>
              </a:rPr>
              <a:t>make</a:t>
            </a:r>
            <a:r>
              <a:rPr lang="es-ES" sz="1400" b="0" i="0" u="none" strike="noStrike" cap="none" dirty="0">
                <a:solidFill>
                  <a:srgbClr val="FFFFFF"/>
                </a:solidFill>
                <a:latin typeface="Raleway"/>
                <a:ea typeface="Raleway"/>
                <a:cs typeface="Raleway"/>
                <a:sym typeface="Raleway"/>
              </a:rPr>
              <a:t> (x2) 		use 		</a:t>
            </a:r>
            <a:r>
              <a:rPr lang="es-ES" sz="1400" b="0" i="0" u="none" strike="noStrike" cap="none" dirty="0" err="1">
                <a:solidFill>
                  <a:srgbClr val="FFFFFF"/>
                </a:solidFill>
                <a:latin typeface="Raleway"/>
                <a:ea typeface="Raleway"/>
                <a:cs typeface="Raleway"/>
                <a:sym typeface="Raleway"/>
              </a:rPr>
              <a:t>visit</a:t>
            </a:r>
            <a:r>
              <a:rPr lang="es-ES" sz="1400" b="0" i="0" u="none" strike="noStrike" cap="none" dirty="0">
                <a:solidFill>
                  <a:srgbClr val="FFFFFF"/>
                </a:solidFill>
                <a:latin typeface="Raleway"/>
                <a:ea typeface="Raleway"/>
                <a:cs typeface="Raleway"/>
                <a:sym typeface="Raleway"/>
              </a:rPr>
              <a:t> 				</a:t>
            </a:r>
            <a:r>
              <a:rPr lang="es-ES" sz="1400" b="0" i="0" u="none" strike="noStrike" cap="none" dirty="0" err="1">
                <a:solidFill>
                  <a:srgbClr val="FFFFFF"/>
                </a:solidFill>
                <a:latin typeface="Raleway"/>
                <a:ea typeface="Raleway"/>
                <a:cs typeface="Raleway"/>
                <a:sym typeface="Raleway"/>
              </a:rPr>
              <a:t>change</a:t>
            </a:r>
            <a:r>
              <a:rPr lang="es-ES" sz="1400" b="0" i="0" u="none" strike="noStrike" cap="none" dirty="0">
                <a:solidFill>
                  <a:srgbClr val="FFFFFF"/>
                </a:solidFill>
                <a:latin typeface="Raleway"/>
                <a:ea typeface="Raleway"/>
                <a:cs typeface="Raleway"/>
                <a:sym typeface="Raleway"/>
              </a:rPr>
              <a:t> 		</a:t>
            </a:r>
            <a:r>
              <a:rPr lang="es-ES" sz="1400" b="0" i="0" u="none" strike="noStrike" cap="none" dirty="0" err="1">
                <a:solidFill>
                  <a:srgbClr val="FFFFFF"/>
                </a:solidFill>
                <a:latin typeface="Raleway"/>
                <a:ea typeface="Raleway"/>
                <a:cs typeface="Raleway"/>
                <a:sym typeface="Raleway"/>
              </a:rPr>
              <a:t>add</a:t>
            </a:r>
            <a:r>
              <a:rPr lang="es-ES" sz="1400" b="0" i="0" u="none" strike="noStrike" cap="none" dirty="0">
                <a:solidFill>
                  <a:srgbClr val="FFFFFF"/>
                </a:solidFill>
                <a:latin typeface="Raleway"/>
                <a:ea typeface="Raleway"/>
                <a:cs typeface="Raleway"/>
                <a:sym typeface="Raleway"/>
              </a:rPr>
              <a:t> 			shop 				</a:t>
            </a:r>
            <a:r>
              <a:rPr lang="es-ES" sz="1400" b="0" i="0" u="none" strike="noStrike" cap="none" dirty="0" err="1">
                <a:solidFill>
                  <a:srgbClr val="FFFFFF"/>
                </a:solidFill>
                <a:latin typeface="Raleway"/>
                <a:ea typeface="Raleway"/>
                <a:cs typeface="Raleway"/>
                <a:sym typeface="Raleway"/>
              </a:rPr>
              <a:t>get</a:t>
            </a:r>
            <a:endParaRPr sz="1400" b="0" i="0" u="none" strike="noStrike" cap="none" dirty="0">
              <a:solidFill>
                <a:srgbClr val="FFFFFF"/>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8" name="Google Shape;158;p19"/>
          <p:cNvSpPr txBox="1"/>
          <p:nvPr/>
        </p:nvSpPr>
        <p:spPr>
          <a:xfrm>
            <a:off x="400625" y="1737925"/>
            <a:ext cx="8336400" cy="3405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200000"/>
              </a:lnSpc>
              <a:spcBef>
                <a:spcPts val="0"/>
              </a:spcBef>
              <a:spcAft>
                <a:spcPts val="0"/>
              </a:spcAft>
              <a:buClr>
                <a:srgbClr val="000000"/>
              </a:buClr>
              <a:buSzPts val="1400"/>
              <a:buFont typeface="Raleway Light"/>
              <a:buAutoNum type="arabicPeriod" startAt="6"/>
            </a:pPr>
            <a:r>
              <a:rPr lang="es-ES" sz="1400" b="0" i="0" u="none" strike="noStrike" cap="none">
                <a:solidFill>
                  <a:srgbClr val="000000"/>
                </a:solidFill>
                <a:latin typeface="Raleway Light"/>
                <a:ea typeface="Raleway Light"/>
                <a:cs typeface="Raleway Light"/>
                <a:sym typeface="Raleway Light"/>
              </a:rPr>
              <a:t>How many stores do you usually </a:t>
            </a:r>
            <a:r>
              <a:rPr lang="es-ES" sz="1200" b="0" i="0" u="none" strike="noStrike" cap="none">
                <a:solidFill>
                  <a:schemeClr val="dk1"/>
                </a:solidFill>
                <a:latin typeface="Raleway Light"/>
                <a:ea typeface="Raleway Light"/>
                <a:cs typeface="Raleway Light"/>
                <a:sym typeface="Raleway Light"/>
              </a:rPr>
              <a:t>………………………………</a:t>
            </a:r>
            <a:r>
              <a:rPr lang="es-ES" sz="1400" b="0" i="0" u="none" strike="noStrike" cap="none">
                <a:solidFill>
                  <a:srgbClr val="000000"/>
                </a:solidFill>
                <a:latin typeface="Raleway Light"/>
                <a:ea typeface="Raleway Light"/>
                <a:cs typeface="Raleway Light"/>
                <a:sym typeface="Raleway Light"/>
              </a:rPr>
              <a:t> when you go shopping?</a:t>
            </a:r>
            <a:endParaRPr sz="1400" b="0" i="0" u="none" strike="noStrike" cap="none">
              <a:solidFill>
                <a:srgbClr val="000000"/>
              </a:solidFill>
              <a:latin typeface="Raleway Light"/>
              <a:ea typeface="Raleway Light"/>
              <a:cs typeface="Raleway Light"/>
              <a:sym typeface="Raleway Light"/>
            </a:endParaRPr>
          </a:p>
          <a:p>
            <a:pPr marL="457200" marR="0" lvl="0" indent="-317500" algn="l" rtl="0">
              <a:lnSpc>
                <a:spcPct val="200000"/>
              </a:lnSpc>
              <a:spcBef>
                <a:spcPts val="0"/>
              </a:spcBef>
              <a:spcAft>
                <a:spcPts val="0"/>
              </a:spcAft>
              <a:buClr>
                <a:srgbClr val="000000"/>
              </a:buClr>
              <a:buSzPts val="1400"/>
              <a:buFont typeface="Raleway Light"/>
              <a:buAutoNum type="arabicPeriod" startAt="6"/>
            </a:pPr>
            <a:r>
              <a:rPr lang="es-ES" sz="1400" b="0" i="0" u="none" strike="noStrike" cap="none">
                <a:solidFill>
                  <a:srgbClr val="000000"/>
                </a:solidFill>
                <a:latin typeface="Raleway Light"/>
                <a:ea typeface="Raleway Light"/>
                <a:cs typeface="Raleway Light"/>
                <a:sym typeface="Raleway Light"/>
              </a:rPr>
              <a:t>Enter your credit or debit card details and any other information required, then  click “confirm card details” to </a:t>
            </a:r>
            <a:r>
              <a:rPr lang="es-ES" sz="1200" b="0" i="0" u="none" strike="noStrike" cap="none">
                <a:solidFill>
                  <a:schemeClr val="dk1"/>
                </a:solidFill>
                <a:latin typeface="Raleway Light"/>
                <a:ea typeface="Raleway Light"/>
                <a:cs typeface="Raleway Light"/>
                <a:sym typeface="Raleway Light"/>
              </a:rPr>
              <a:t>………………………………</a:t>
            </a:r>
            <a:r>
              <a:rPr lang="es-ES" sz="1400" b="0" i="0" u="none" strike="noStrike" cap="none">
                <a:solidFill>
                  <a:srgbClr val="000000"/>
                </a:solidFill>
                <a:latin typeface="Raleway Light"/>
                <a:ea typeface="Raleway Light"/>
                <a:cs typeface="Raleway Light"/>
                <a:sym typeface="Raleway Light"/>
              </a:rPr>
              <a:t> a payment.</a:t>
            </a:r>
            <a:endParaRPr sz="1400" b="0" i="0" u="none" strike="noStrike" cap="none">
              <a:solidFill>
                <a:srgbClr val="000000"/>
              </a:solidFill>
              <a:latin typeface="Raleway Light"/>
              <a:ea typeface="Raleway Light"/>
              <a:cs typeface="Raleway Light"/>
              <a:sym typeface="Raleway Light"/>
            </a:endParaRPr>
          </a:p>
          <a:p>
            <a:pPr marL="457200" marR="0" lvl="0" indent="-317500" algn="l" rtl="0">
              <a:lnSpc>
                <a:spcPct val="200000"/>
              </a:lnSpc>
              <a:spcBef>
                <a:spcPts val="0"/>
              </a:spcBef>
              <a:spcAft>
                <a:spcPts val="0"/>
              </a:spcAft>
              <a:buClr>
                <a:srgbClr val="000000"/>
              </a:buClr>
              <a:buSzPts val="1400"/>
              <a:buFont typeface="Raleway Light"/>
              <a:buAutoNum type="arabicPeriod" startAt="6"/>
            </a:pPr>
            <a:r>
              <a:rPr lang="es-ES" sz="1400" b="0" i="0" u="none" strike="noStrike" cap="none">
                <a:solidFill>
                  <a:srgbClr val="000000"/>
                </a:solidFill>
                <a:latin typeface="Raleway Light"/>
                <a:ea typeface="Raleway Light"/>
                <a:cs typeface="Raleway Light"/>
                <a:sym typeface="Raleway Light"/>
              </a:rPr>
              <a:t>Once  you have made a decision, simply select quantity and </a:t>
            </a:r>
            <a:r>
              <a:rPr lang="es-ES" sz="1200" b="0" i="0" u="none" strike="noStrike" cap="none">
                <a:solidFill>
                  <a:schemeClr val="dk1"/>
                </a:solidFill>
                <a:latin typeface="Raleway Light"/>
                <a:ea typeface="Raleway Light"/>
                <a:cs typeface="Raleway Light"/>
                <a:sym typeface="Raleway Light"/>
              </a:rPr>
              <a:t>………………………………</a:t>
            </a:r>
            <a:r>
              <a:rPr lang="es-ES" sz="1400" b="0" i="0" u="none" strike="noStrike" cap="none">
                <a:solidFill>
                  <a:srgbClr val="000000"/>
                </a:solidFill>
                <a:latin typeface="Raleway Light"/>
                <a:ea typeface="Raleway Light"/>
                <a:cs typeface="Raleway Light"/>
                <a:sym typeface="Raleway Light"/>
              </a:rPr>
              <a:t> the product to the cart.</a:t>
            </a:r>
            <a:endParaRPr sz="1400" b="0" i="0" u="none" strike="noStrike" cap="none">
              <a:solidFill>
                <a:srgbClr val="000000"/>
              </a:solidFill>
              <a:latin typeface="Raleway Light"/>
              <a:ea typeface="Raleway Light"/>
              <a:cs typeface="Raleway Light"/>
              <a:sym typeface="Raleway Light"/>
            </a:endParaRPr>
          </a:p>
          <a:p>
            <a:pPr marL="457200" marR="0" lvl="0" indent="-317500" algn="l" rtl="0">
              <a:lnSpc>
                <a:spcPct val="200000"/>
              </a:lnSpc>
              <a:spcBef>
                <a:spcPts val="0"/>
              </a:spcBef>
              <a:spcAft>
                <a:spcPts val="0"/>
              </a:spcAft>
              <a:buClr>
                <a:srgbClr val="000000"/>
              </a:buClr>
              <a:buSzPts val="1400"/>
              <a:buFont typeface="Raleway Light"/>
              <a:buAutoNum type="arabicPeriod" startAt="6"/>
            </a:pPr>
            <a:r>
              <a:rPr lang="es-ES" sz="1400" b="0" i="0" u="none" strike="noStrike" cap="none">
                <a:solidFill>
                  <a:srgbClr val="000000"/>
                </a:solidFill>
                <a:latin typeface="Raleway Light"/>
                <a:ea typeface="Raleway Light"/>
                <a:cs typeface="Raleway Light"/>
                <a:sym typeface="Raleway Light"/>
              </a:rPr>
              <a:t>You can </a:t>
            </a:r>
            <a:r>
              <a:rPr lang="es-ES" sz="1200" b="0" i="0" u="none" strike="noStrike" cap="none">
                <a:solidFill>
                  <a:schemeClr val="dk1"/>
                </a:solidFill>
                <a:latin typeface="Raleway Light"/>
                <a:ea typeface="Raleway Light"/>
                <a:cs typeface="Raleway Light"/>
                <a:sym typeface="Raleway Light"/>
              </a:rPr>
              <a:t>………………</a:t>
            </a:r>
            <a:r>
              <a:rPr lang="es-ES" sz="1400" b="0" i="0" u="none" strike="noStrike" cap="none">
                <a:solidFill>
                  <a:srgbClr val="000000"/>
                </a:solidFill>
                <a:latin typeface="Raleway Light"/>
                <a:ea typeface="Raleway Light"/>
                <a:cs typeface="Raleway Light"/>
                <a:sym typeface="Raleway Light"/>
              </a:rPr>
              <a:t> coupons to save money on everyday things such as your grocery shopping.</a:t>
            </a:r>
            <a:endParaRPr sz="1400" b="0" i="0" u="none" strike="noStrike" cap="none">
              <a:solidFill>
                <a:srgbClr val="000000"/>
              </a:solidFill>
              <a:latin typeface="Raleway Light"/>
              <a:ea typeface="Raleway Light"/>
              <a:cs typeface="Raleway Light"/>
              <a:sym typeface="Raleway Light"/>
            </a:endParaRPr>
          </a:p>
          <a:p>
            <a:pPr marL="457200" marR="0" lvl="0" indent="-317500" algn="l" rtl="0">
              <a:lnSpc>
                <a:spcPct val="200000"/>
              </a:lnSpc>
              <a:spcBef>
                <a:spcPts val="0"/>
              </a:spcBef>
              <a:spcAft>
                <a:spcPts val="0"/>
              </a:spcAft>
              <a:buClr>
                <a:srgbClr val="000000"/>
              </a:buClr>
              <a:buSzPts val="1400"/>
              <a:buFont typeface="Raleway Light"/>
              <a:buAutoNum type="arabicPeriod" startAt="6"/>
            </a:pPr>
            <a:r>
              <a:rPr lang="es-ES" sz="1400" b="0" i="0" u="none" strike="noStrike" cap="none">
                <a:solidFill>
                  <a:srgbClr val="000000"/>
                </a:solidFill>
                <a:latin typeface="Raleway Light"/>
                <a:ea typeface="Raleway Light"/>
                <a:cs typeface="Raleway Light"/>
                <a:sym typeface="Raleway Light"/>
              </a:rPr>
              <a:t>We promise you a 30-day satisfaction guarantee, which means that you can return the product within 30 days and </a:t>
            </a:r>
            <a:r>
              <a:rPr lang="es-ES" sz="1200" b="0" i="0" u="none" strike="noStrike" cap="none">
                <a:solidFill>
                  <a:schemeClr val="dk1"/>
                </a:solidFill>
                <a:latin typeface="Raleway Light"/>
                <a:ea typeface="Raleway Light"/>
                <a:cs typeface="Raleway Light"/>
                <a:sym typeface="Raleway Light"/>
              </a:rPr>
              <a:t>……………………………</a:t>
            </a:r>
            <a:r>
              <a:rPr lang="es-ES" sz="1400" b="0" i="0" u="none" strike="noStrike" cap="none">
                <a:solidFill>
                  <a:srgbClr val="000000"/>
                </a:solidFill>
                <a:latin typeface="Raleway Light"/>
                <a:ea typeface="Raleway Light"/>
                <a:cs typeface="Raleway Light"/>
                <a:sym typeface="Raleway Light"/>
              </a:rPr>
              <a:t> a full refund.</a:t>
            </a:r>
            <a:endParaRPr sz="1400" b="0" i="0" u="none" strike="noStrike" cap="none">
              <a:solidFill>
                <a:srgbClr val="000000"/>
              </a:solidFill>
              <a:latin typeface="Raleway Light"/>
              <a:ea typeface="Raleway Light"/>
              <a:cs typeface="Raleway Light"/>
              <a:sym typeface="Raleway Light"/>
            </a:endParaRPr>
          </a:p>
        </p:txBody>
      </p:sp>
      <p:pic>
        <p:nvPicPr>
          <p:cNvPr id="159" name="Google Shape;159;p19"/>
          <p:cNvPicPr preferRelativeResize="0"/>
          <p:nvPr/>
        </p:nvPicPr>
        <p:blipFill>
          <a:blip r:embed="rId3">
            <a:alphaModFix/>
          </a:blip>
          <a:stretch>
            <a:fillRect/>
          </a:stretch>
        </p:blipFill>
        <p:spPr>
          <a:xfrm>
            <a:off x="7783725" y="0"/>
            <a:ext cx="1360276" cy="1360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14</a:t>
            </a:fld>
            <a:endParaRPr/>
          </a:p>
        </p:txBody>
      </p:sp>
      <p:sp>
        <p:nvSpPr>
          <p:cNvPr id="165" name="Google Shape;165;p20"/>
          <p:cNvSpPr txBox="1"/>
          <p:nvPr/>
        </p:nvSpPr>
        <p:spPr>
          <a:xfrm>
            <a:off x="400625" y="183425"/>
            <a:ext cx="6807000" cy="42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a:latin typeface="Raleway"/>
                <a:ea typeface="Raleway"/>
                <a:cs typeface="Raleway"/>
                <a:sym typeface="Raleway"/>
              </a:rPr>
              <a:t>Answers [part1/2]</a:t>
            </a:r>
            <a:endParaRPr sz="1800" b="1" i="0" u="none" strike="noStrike" cap="none">
              <a:solidFill>
                <a:srgbClr val="000000"/>
              </a:solidFill>
              <a:latin typeface="Raleway"/>
              <a:ea typeface="Raleway"/>
              <a:cs typeface="Raleway"/>
              <a:sym typeface="Raleway"/>
            </a:endParaRPr>
          </a:p>
        </p:txBody>
      </p:sp>
      <p:sp>
        <p:nvSpPr>
          <p:cNvPr id="166" name="Google Shape;166;p20"/>
          <p:cNvSpPr txBox="1"/>
          <p:nvPr/>
        </p:nvSpPr>
        <p:spPr>
          <a:xfrm>
            <a:off x="487400" y="1238875"/>
            <a:ext cx="7761300" cy="3474900"/>
          </a:xfrm>
          <a:prstGeom prst="rect">
            <a:avLst/>
          </a:prstGeom>
          <a:noFill/>
          <a:ln>
            <a:noFill/>
          </a:ln>
        </p:spPr>
        <p:txBody>
          <a:bodyPr spcFirstLastPara="1" wrap="square" lIns="91425" tIns="91425" rIns="91425" bIns="91425" anchor="t" anchorCtr="0">
            <a:noAutofit/>
          </a:bodyPr>
          <a:lstStyle/>
          <a:p>
            <a:pPr marL="228600" marR="0" lvl="0" indent="-203200" algn="l" rtl="0">
              <a:lnSpc>
                <a:spcPct val="200000"/>
              </a:lnSpc>
              <a:spcBef>
                <a:spcPts val="0"/>
              </a:spcBef>
              <a:spcAft>
                <a:spcPts val="0"/>
              </a:spcAft>
              <a:buClr>
                <a:schemeClr val="dk1"/>
              </a:buClr>
              <a:buSzPts val="1400"/>
              <a:buFont typeface="Raleway Light"/>
              <a:buAutoNum type="arabicPeriod"/>
            </a:pPr>
            <a:r>
              <a:rPr lang="es-ES" sz="1400" b="0" i="0" u="none" strike="noStrike" cap="none">
                <a:solidFill>
                  <a:schemeClr val="dk1"/>
                </a:solidFill>
                <a:latin typeface="Raleway Light"/>
                <a:ea typeface="Raleway Light"/>
                <a:cs typeface="Raleway Light"/>
                <a:sym typeface="Raleway Light"/>
              </a:rPr>
              <a:t>You can always return a product bought online if you ……………………………  your mind or if it doesn’t fit you.</a:t>
            </a:r>
            <a:endParaRPr sz="1400" b="0" i="0" u="none" strike="noStrike" cap="none">
              <a:solidFill>
                <a:schemeClr val="dk1"/>
              </a:solidFill>
              <a:latin typeface="Raleway Light"/>
              <a:ea typeface="Raleway Light"/>
              <a:cs typeface="Raleway Light"/>
              <a:sym typeface="Raleway Light"/>
            </a:endParaRPr>
          </a:p>
          <a:p>
            <a:pPr marL="228600" marR="0" lvl="0" indent="-203200" algn="l" rtl="0">
              <a:lnSpc>
                <a:spcPct val="200000"/>
              </a:lnSpc>
              <a:spcBef>
                <a:spcPts val="0"/>
              </a:spcBef>
              <a:spcAft>
                <a:spcPts val="0"/>
              </a:spcAft>
              <a:buClr>
                <a:schemeClr val="dk1"/>
              </a:buClr>
              <a:buSzPts val="1400"/>
              <a:buFont typeface="Raleway Light"/>
              <a:buAutoNum type="arabicPeriod"/>
            </a:pPr>
            <a:r>
              <a:rPr lang="es-ES" sz="1400" b="0" i="0" u="none" strike="noStrike" cap="none">
                <a:solidFill>
                  <a:schemeClr val="dk1"/>
                </a:solidFill>
                <a:latin typeface="Raleway Light"/>
                <a:ea typeface="Raleway Light"/>
                <a:cs typeface="Raleway Light"/>
                <a:sym typeface="Raleway Light"/>
              </a:rPr>
              <a:t>It is easy to …………………………… around online and find the best deal very fast.</a:t>
            </a:r>
            <a:endParaRPr sz="1400" b="0" i="0" u="none" strike="noStrike" cap="none">
              <a:solidFill>
                <a:schemeClr val="dk1"/>
              </a:solidFill>
              <a:latin typeface="Raleway Light"/>
              <a:ea typeface="Raleway Light"/>
              <a:cs typeface="Raleway Light"/>
              <a:sym typeface="Raleway Light"/>
            </a:endParaRPr>
          </a:p>
          <a:p>
            <a:pPr marL="228600" marR="0" lvl="0" indent="-203200" algn="l" rtl="0">
              <a:lnSpc>
                <a:spcPct val="200000"/>
              </a:lnSpc>
              <a:spcBef>
                <a:spcPts val="0"/>
              </a:spcBef>
              <a:spcAft>
                <a:spcPts val="0"/>
              </a:spcAft>
              <a:buClr>
                <a:schemeClr val="dk1"/>
              </a:buClr>
              <a:buSzPts val="1400"/>
              <a:buFont typeface="Raleway Light"/>
              <a:buAutoNum type="arabicPeriod"/>
            </a:pPr>
            <a:r>
              <a:rPr lang="es-ES" sz="1400" b="0" i="0" u="none" strike="noStrike" cap="none">
                <a:solidFill>
                  <a:schemeClr val="dk1"/>
                </a:solidFill>
                <a:latin typeface="Raleway Light"/>
                <a:ea typeface="Raleway Light"/>
                <a:cs typeface="Raleway Light"/>
                <a:sym typeface="Raleway Light"/>
              </a:rPr>
              <a:t>A lot of people …………………………   too much money on clothes or gadgets.</a:t>
            </a:r>
            <a:endParaRPr sz="1400" b="0" i="0" u="none" strike="noStrike" cap="none">
              <a:solidFill>
                <a:schemeClr val="dk1"/>
              </a:solidFill>
              <a:latin typeface="Raleway Light"/>
              <a:ea typeface="Raleway Light"/>
              <a:cs typeface="Raleway Light"/>
              <a:sym typeface="Raleway Light"/>
            </a:endParaRPr>
          </a:p>
          <a:p>
            <a:pPr marL="228600" marR="0" lvl="0" indent="-203200" algn="l" rtl="0">
              <a:lnSpc>
                <a:spcPct val="200000"/>
              </a:lnSpc>
              <a:spcBef>
                <a:spcPts val="0"/>
              </a:spcBef>
              <a:spcAft>
                <a:spcPts val="0"/>
              </a:spcAft>
              <a:buClr>
                <a:schemeClr val="dk1"/>
              </a:buClr>
              <a:buSzPts val="1400"/>
              <a:buFont typeface="Raleway Light"/>
              <a:buAutoNum type="arabicPeriod"/>
            </a:pPr>
            <a:r>
              <a:rPr lang="es-ES" sz="1400" b="0" i="0" u="none" strike="noStrike" cap="none">
                <a:solidFill>
                  <a:schemeClr val="dk1"/>
                </a:solidFill>
                <a:latin typeface="Raleway Light"/>
                <a:ea typeface="Raleway Light"/>
                <a:cs typeface="Raleway Light"/>
                <a:sym typeface="Raleway Light"/>
              </a:rPr>
              <a:t>If you want to …………………………   an order, click the green button and make the payment.</a:t>
            </a:r>
            <a:endParaRPr sz="1400" b="0" i="0" u="none" strike="noStrike" cap="none">
              <a:solidFill>
                <a:schemeClr val="dk1"/>
              </a:solidFill>
              <a:latin typeface="Raleway Light"/>
              <a:ea typeface="Raleway Light"/>
              <a:cs typeface="Raleway Light"/>
              <a:sym typeface="Raleway Light"/>
            </a:endParaRPr>
          </a:p>
          <a:p>
            <a:pPr marL="228600" marR="0" lvl="0" indent="-203200" algn="l" rtl="0">
              <a:lnSpc>
                <a:spcPct val="200000"/>
              </a:lnSpc>
              <a:spcBef>
                <a:spcPts val="0"/>
              </a:spcBef>
              <a:spcAft>
                <a:spcPts val="0"/>
              </a:spcAft>
              <a:buClr>
                <a:srgbClr val="000000"/>
              </a:buClr>
              <a:buSzPts val="1400"/>
              <a:buFont typeface="Raleway Light"/>
              <a:buAutoNum type="arabicPeriod"/>
            </a:pPr>
            <a:r>
              <a:rPr lang="es-ES" sz="1400" b="0" i="0" u="none" strike="noStrike" cap="none">
                <a:solidFill>
                  <a:schemeClr val="dk1"/>
                </a:solidFill>
                <a:latin typeface="Raleway Light"/>
                <a:ea typeface="Raleway Light"/>
                <a:cs typeface="Raleway Light"/>
                <a:sym typeface="Raleway Light"/>
              </a:rPr>
              <a:t>If you want to …………………………   a complaint about a product you bought at our store, complete this form and send it to </a:t>
            </a:r>
            <a:r>
              <a:rPr lang="es-ES" sz="1400" b="0" i="0" u="none" strike="noStrike" cap="none">
                <a:solidFill>
                  <a:srgbClr val="000000"/>
                </a:solidFill>
                <a:uFill>
                  <a:noFill/>
                </a:uFill>
                <a:latin typeface="Raleway Light"/>
                <a:ea typeface="Raleway Light"/>
                <a:cs typeface="Raleway Light"/>
                <a:sym typeface="Raleway Light"/>
                <a:hlinkClick r:id="rId3">
                  <a:extLst>
                    <a:ext uri="{A12FA001-AC4F-418D-AE19-62706E023703}">
                      <ahyp:hlinkClr xmlns:ahyp="http://schemas.microsoft.com/office/drawing/2018/hyperlinkcolor" val="tx"/>
                    </a:ext>
                  </a:extLst>
                </a:hlinkClick>
              </a:rPr>
              <a:t>customerservice@acme.com</a:t>
            </a:r>
            <a:r>
              <a:rPr lang="es-ES" sz="1400" b="0" i="0" u="none" strike="noStrike" cap="none">
                <a:solidFill>
                  <a:srgbClr val="000000"/>
                </a:solidFill>
                <a:latin typeface="Raleway Light"/>
                <a:ea typeface="Raleway Light"/>
                <a:cs typeface="Raleway Light"/>
                <a:sym typeface="Raleway Light"/>
              </a:rPr>
              <a:t>.</a:t>
            </a:r>
            <a:endParaRPr sz="1400" b="0" i="0" u="none" strike="noStrike" cap="none">
              <a:solidFill>
                <a:srgbClr val="000000"/>
              </a:solidFill>
              <a:latin typeface="Raleway Light"/>
              <a:ea typeface="Raleway Light"/>
              <a:cs typeface="Raleway Light"/>
              <a:sym typeface="Raleway Light"/>
            </a:endParaRPr>
          </a:p>
        </p:txBody>
      </p:sp>
      <p:sp>
        <p:nvSpPr>
          <p:cNvPr id="167" name="Google Shape;167;p20"/>
          <p:cNvSpPr/>
          <p:nvPr/>
        </p:nvSpPr>
        <p:spPr>
          <a:xfrm>
            <a:off x="5089225" y="1320875"/>
            <a:ext cx="867000" cy="2448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Raleway Light"/>
                <a:ea typeface="Raleway Light"/>
                <a:cs typeface="Raleway Light"/>
                <a:sym typeface="Raleway Light"/>
              </a:rPr>
              <a:t>change</a:t>
            </a:r>
            <a:endParaRPr sz="1400" b="0" i="0" u="none" strike="noStrike" cap="none">
              <a:solidFill>
                <a:srgbClr val="FFFFFF"/>
              </a:solidFill>
              <a:latin typeface="Raleway Light"/>
              <a:ea typeface="Raleway Light"/>
              <a:cs typeface="Raleway Light"/>
              <a:sym typeface="Raleway Light"/>
            </a:endParaRPr>
          </a:p>
        </p:txBody>
      </p:sp>
      <p:sp>
        <p:nvSpPr>
          <p:cNvPr id="168" name="Google Shape;168;p20"/>
          <p:cNvSpPr/>
          <p:nvPr/>
        </p:nvSpPr>
        <p:spPr>
          <a:xfrm>
            <a:off x="1694475" y="2181450"/>
            <a:ext cx="867000" cy="2448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Raleway Light"/>
                <a:ea typeface="Raleway Light"/>
                <a:cs typeface="Raleway Light"/>
                <a:sym typeface="Raleway Light"/>
              </a:rPr>
              <a:t>shop</a:t>
            </a:r>
            <a:endParaRPr sz="1400" b="0" i="0" u="none" strike="noStrike" cap="none">
              <a:solidFill>
                <a:srgbClr val="FFFFFF"/>
              </a:solidFill>
              <a:latin typeface="Raleway Light"/>
              <a:ea typeface="Raleway Light"/>
              <a:cs typeface="Raleway Light"/>
              <a:sym typeface="Raleway Light"/>
            </a:endParaRPr>
          </a:p>
        </p:txBody>
      </p:sp>
      <p:sp>
        <p:nvSpPr>
          <p:cNvPr id="169" name="Google Shape;169;p20"/>
          <p:cNvSpPr/>
          <p:nvPr/>
        </p:nvSpPr>
        <p:spPr>
          <a:xfrm>
            <a:off x="2054250" y="2597588"/>
            <a:ext cx="867000" cy="2448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Raleway Light"/>
                <a:ea typeface="Raleway Light"/>
                <a:cs typeface="Raleway Light"/>
                <a:sym typeface="Raleway Light"/>
              </a:rPr>
              <a:t>spend</a:t>
            </a:r>
            <a:endParaRPr sz="1400" b="0" i="0" u="none" strike="noStrike" cap="none">
              <a:solidFill>
                <a:srgbClr val="FFFFFF"/>
              </a:solidFill>
              <a:latin typeface="Raleway Light"/>
              <a:ea typeface="Raleway Light"/>
              <a:cs typeface="Raleway Light"/>
              <a:sym typeface="Raleway Light"/>
            </a:endParaRPr>
          </a:p>
        </p:txBody>
      </p:sp>
      <p:sp>
        <p:nvSpPr>
          <p:cNvPr id="170" name="Google Shape;170;p20"/>
          <p:cNvSpPr/>
          <p:nvPr/>
        </p:nvSpPr>
        <p:spPr>
          <a:xfrm>
            <a:off x="1954950" y="3013725"/>
            <a:ext cx="813600" cy="2448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Raleway Light"/>
                <a:ea typeface="Raleway Light"/>
                <a:cs typeface="Raleway Light"/>
                <a:sym typeface="Raleway Light"/>
              </a:rPr>
              <a:t>place</a:t>
            </a:r>
            <a:endParaRPr sz="1400" b="0" i="0" u="none" strike="noStrike" cap="none">
              <a:solidFill>
                <a:srgbClr val="FFFFFF"/>
              </a:solidFill>
              <a:latin typeface="Raleway Light"/>
              <a:ea typeface="Raleway Light"/>
              <a:cs typeface="Raleway Light"/>
              <a:sym typeface="Raleway Light"/>
            </a:endParaRPr>
          </a:p>
        </p:txBody>
      </p:sp>
      <p:sp>
        <p:nvSpPr>
          <p:cNvPr id="171" name="Google Shape;171;p20"/>
          <p:cNvSpPr/>
          <p:nvPr/>
        </p:nvSpPr>
        <p:spPr>
          <a:xfrm>
            <a:off x="1954950" y="3457000"/>
            <a:ext cx="813600" cy="2448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Raleway Light"/>
                <a:ea typeface="Raleway Light"/>
                <a:cs typeface="Raleway Light"/>
                <a:sym typeface="Raleway Light"/>
              </a:rPr>
              <a:t>make</a:t>
            </a:r>
            <a:endParaRPr sz="1400" b="0" i="0" u="none" strike="noStrike" cap="none">
              <a:solidFill>
                <a:srgbClr val="FFFFFF"/>
              </a:solidFill>
              <a:latin typeface="Raleway Light"/>
              <a:ea typeface="Raleway Light"/>
              <a:cs typeface="Raleway Light"/>
              <a:sym typeface="Raleway Light"/>
            </a:endParaRPr>
          </a:p>
        </p:txBody>
      </p:sp>
      <p:pic>
        <p:nvPicPr>
          <p:cNvPr id="172" name="Google Shape;172;p20"/>
          <p:cNvPicPr preferRelativeResize="0"/>
          <p:nvPr/>
        </p:nvPicPr>
        <p:blipFill>
          <a:blip r:embed="rId4">
            <a:alphaModFix/>
          </a:blip>
          <a:stretch>
            <a:fillRect/>
          </a:stretch>
        </p:blipFill>
        <p:spPr>
          <a:xfrm>
            <a:off x="7783725" y="0"/>
            <a:ext cx="1360276" cy="136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15</a:t>
            </a:fld>
            <a:endParaRPr/>
          </a:p>
        </p:txBody>
      </p:sp>
      <p:sp>
        <p:nvSpPr>
          <p:cNvPr id="178" name="Google Shape;178;p21"/>
          <p:cNvSpPr txBox="1"/>
          <p:nvPr/>
        </p:nvSpPr>
        <p:spPr>
          <a:xfrm>
            <a:off x="400625" y="183425"/>
            <a:ext cx="6807000" cy="42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a:latin typeface="Raleway"/>
                <a:ea typeface="Raleway"/>
                <a:cs typeface="Raleway"/>
                <a:sym typeface="Raleway"/>
              </a:rPr>
              <a:t>Answers</a:t>
            </a:r>
            <a:r>
              <a:rPr lang="es-ES" sz="1800" b="1" i="0" u="none" strike="noStrike" cap="none">
                <a:solidFill>
                  <a:srgbClr val="000000"/>
                </a:solidFill>
                <a:latin typeface="Raleway"/>
                <a:ea typeface="Raleway"/>
                <a:cs typeface="Raleway"/>
                <a:sym typeface="Raleway"/>
              </a:rPr>
              <a:t> [part 2/2]</a:t>
            </a:r>
            <a:endParaRPr sz="1800" b="1" i="0" u="none" strike="noStrike" cap="none">
              <a:solidFill>
                <a:srgbClr val="000000"/>
              </a:solidFill>
              <a:latin typeface="Raleway"/>
              <a:ea typeface="Raleway"/>
              <a:cs typeface="Raleway"/>
              <a:sym typeface="Raleway"/>
            </a:endParaRPr>
          </a:p>
        </p:txBody>
      </p:sp>
      <p:sp>
        <p:nvSpPr>
          <p:cNvPr id="179" name="Google Shape;179;p21"/>
          <p:cNvSpPr txBox="1"/>
          <p:nvPr/>
        </p:nvSpPr>
        <p:spPr>
          <a:xfrm>
            <a:off x="400625" y="612425"/>
            <a:ext cx="7893900" cy="44076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200"/>
              <a:buFont typeface="Arial"/>
              <a:buNone/>
            </a:pPr>
            <a:endParaRPr sz="1200" b="0" i="0" u="none" strike="noStrike" cap="none">
              <a:solidFill>
                <a:srgbClr val="000000"/>
              </a:solidFill>
              <a:latin typeface="Raleway Light"/>
              <a:ea typeface="Raleway Light"/>
              <a:cs typeface="Raleway Light"/>
              <a:sym typeface="Raleway Light"/>
            </a:endParaRPr>
          </a:p>
          <a:p>
            <a:pPr marL="228600" marR="0" lvl="0" indent="-203200" algn="l" rtl="0">
              <a:lnSpc>
                <a:spcPct val="200000"/>
              </a:lnSpc>
              <a:spcBef>
                <a:spcPts val="0"/>
              </a:spcBef>
              <a:spcAft>
                <a:spcPts val="0"/>
              </a:spcAft>
              <a:buClr>
                <a:srgbClr val="000000"/>
              </a:buClr>
              <a:buSzPts val="1400"/>
              <a:buFont typeface="Raleway Light"/>
              <a:buAutoNum type="arabicPeriod" startAt="6"/>
            </a:pPr>
            <a:r>
              <a:rPr lang="es-ES" sz="1400" b="0" i="0" u="none" strike="noStrike" cap="none">
                <a:solidFill>
                  <a:srgbClr val="000000"/>
                </a:solidFill>
                <a:latin typeface="Raleway Light"/>
                <a:ea typeface="Raleway Light"/>
                <a:cs typeface="Raleway Light"/>
                <a:sym typeface="Raleway Light"/>
              </a:rPr>
              <a:t>How many stores do you usually </a:t>
            </a:r>
            <a:r>
              <a:rPr lang="es-ES" sz="1400" b="0" i="0" u="none" strike="noStrike" cap="none">
                <a:solidFill>
                  <a:schemeClr val="dk1"/>
                </a:solidFill>
                <a:latin typeface="Raleway Light"/>
                <a:ea typeface="Raleway Light"/>
                <a:cs typeface="Raleway Light"/>
                <a:sym typeface="Raleway Light"/>
              </a:rPr>
              <a:t>……………………………  </a:t>
            </a:r>
            <a:r>
              <a:rPr lang="es-ES" sz="1400" b="0" i="0" u="none" strike="noStrike" cap="none">
                <a:solidFill>
                  <a:srgbClr val="000000"/>
                </a:solidFill>
                <a:latin typeface="Raleway Light"/>
                <a:ea typeface="Raleway Light"/>
                <a:cs typeface="Raleway Light"/>
                <a:sym typeface="Raleway Light"/>
              </a:rPr>
              <a:t>when you go shopping?</a:t>
            </a:r>
            <a:endParaRPr sz="1400" b="0" i="0" u="none" strike="noStrike" cap="none">
              <a:solidFill>
                <a:srgbClr val="000000"/>
              </a:solidFill>
              <a:latin typeface="Raleway Light"/>
              <a:ea typeface="Raleway Light"/>
              <a:cs typeface="Raleway Light"/>
              <a:sym typeface="Raleway Light"/>
            </a:endParaRPr>
          </a:p>
          <a:p>
            <a:pPr marL="228600" marR="0" lvl="0" indent="-203200" algn="l" rtl="0">
              <a:lnSpc>
                <a:spcPct val="200000"/>
              </a:lnSpc>
              <a:spcBef>
                <a:spcPts val="0"/>
              </a:spcBef>
              <a:spcAft>
                <a:spcPts val="0"/>
              </a:spcAft>
              <a:buClr>
                <a:srgbClr val="000000"/>
              </a:buClr>
              <a:buSzPts val="1400"/>
              <a:buFont typeface="Raleway Light"/>
              <a:buAutoNum type="arabicPeriod" startAt="6"/>
            </a:pPr>
            <a:r>
              <a:rPr lang="es-ES" sz="1400" b="0" i="0" u="none" strike="noStrike" cap="none">
                <a:solidFill>
                  <a:srgbClr val="000000"/>
                </a:solidFill>
                <a:latin typeface="Raleway Light"/>
                <a:ea typeface="Raleway Light"/>
                <a:cs typeface="Raleway Light"/>
                <a:sym typeface="Raleway Light"/>
              </a:rPr>
              <a:t>Enter your credit or debit card details and any other information required, then  click “confirm card details” to </a:t>
            </a:r>
            <a:r>
              <a:rPr lang="es-ES" sz="1400" b="0" i="0" u="none" strike="noStrike" cap="none">
                <a:solidFill>
                  <a:schemeClr val="dk1"/>
                </a:solidFill>
                <a:latin typeface="Raleway Light"/>
                <a:ea typeface="Raleway Light"/>
                <a:cs typeface="Raleway Light"/>
                <a:sym typeface="Raleway Light"/>
              </a:rPr>
              <a:t>…………………………   </a:t>
            </a:r>
            <a:r>
              <a:rPr lang="es-ES" sz="1400" b="0" i="0" u="none" strike="noStrike" cap="none">
                <a:solidFill>
                  <a:srgbClr val="000000"/>
                </a:solidFill>
                <a:latin typeface="Raleway Light"/>
                <a:ea typeface="Raleway Light"/>
                <a:cs typeface="Raleway Light"/>
                <a:sym typeface="Raleway Light"/>
              </a:rPr>
              <a:t>a payment.</a:t>
            </a:r>
            <a:endParaRPr sz="1400" b="0" i="0" u="none" strike="noStrike" cap="none">
              <a:solidFill>
                <a:srgbClr val="000000"/>
              </a:solidFill>
              <a:latin typeface="Raleway Light"/>
              <a:ea typeface="Raleway Light"/>
              <a:cs typeface="Raleway Light"/>
              <a:sym typeface="Raleway Light"/>
            </a:endParaRPr>
          </a:p>
          <a:p>
            <a:pPr marL="228600" marR="0" lvl="0" indent="-203200" algn="l" rtl="0">
              <a:lnSpc>
                <a:spcPct val="200000"/>
              </a:lnSpc>
              <a:spcBef>
                <a:spcPts val="0"/>
              </a:spcBef>
              <a:spcAft>
                <a:spcPts val="0"/>
              </a:spcAft>
              <a:buClr>
                <a:srgbClr val="000000"/>
              </a:buClr>
              <a:buSzPts val="1400"/>
              <a:buFont typeface="Raleway Light"/>
              <a:buAutoNum type="arabicPeriod" startAt="6"/>
            </a:pPr>
            <a:r>
              <a:rPr lang="es-ES" sz="1400" b="0" i="0" u="none" strike="noStrike" cap="none">
                <a:solidFill>
                  <a:srgbClr val="000000"/>
                </a:solidFill>
                <a:latin typeface="Raleway Light"/>
                <a:ea typeface="Raleway Light"/>
                <a:cs typeface="Raleway Light"/>
                <a:sym typeface="Raleway Light"/>
              </a:rPr>
              <a:t>Once  you have made a decision, simply select quantity and </a:t>
            </a:r>
            <a:r>
              <a:rPr lang="es-ES" sz="1400" b="0" i="0" u="none" strike="noStrike" cap="none">
                <a:solidFill>
                  <a:schemeClr val="dk1"/>
                </a:solidFill>
                <a:latin typeface="Raleway Light"/>
                <a:ea typeface="Raleway Light"/>
                <a:cs typeface="Raleway Light"/>
                <a:sym typeface="Raleway Light"/>
              </a:rPr>
              <a:t>…………………………… </a:t>
            </a:r>
            <a:r>
              <a:rPr lang="es-ES" sz="1400" b="0" i="0" u="none" strike="noStrike" cap="none">
                <a:solidFill>
                  <a:srgbClr val="000000"/>
                </a:solidFill>
                <a:latin typeface="Raleway Light"/>
                <a:ea typeface="Raleway Light"/>
                <a:cs typeface="Raleway Light"/>
                <a:sym typeface="Raleway Light"/>
              </a:rPr>
              <a:t> the product to the cart.</a:t>
            </a:r>
            <a:endParaRPr sz="1400" b="0" i="0" u="none" strike="noStrike" cap="none">
              <a:solidFill>
                <a:srgbClr val="000000"/>
              </a:solidFill>
              <a:latin typeface="Raleway Light"/>
              <a:ea typeface="Raleway Light"/>
              <a:cs typeface="Raleway Light"/>
              <a:sym typeface="Raleway Light"/>
            </a:endParaRPr>
          </a:p>
          <a:p>
            <a:pPr marL="228600" marR="0" lvl="0" indent="-203200" algn="l" rtl="0">
              <a:lnSpc>
                <a:spcPct val="200000"/>
              </a:lnSpc>
              <a:spcBef>
                <a:spcPts val="0"/>
              </a:spcBef>
              <a:spcAft>
                <a:spcPts val="0"/>
              </a:spcAft>
              <a:buClr>
                <a:srgbClr val="000000"/>
              </a:buClr>
              <a:buSzPts val="1400"/>
              <a:buFont typeface="Raleway Light"/>
              <a:buAutoNum type="arabicPeriod" startAt="6"/>
            </a:pPr>
            <a:r>
              <a:rPr lang="es-ES" sz="1400" b="0" i="0" u="none" strike="noStrike" cap="none">
                <a:solidFill>
                  <a:srgbClr val="000000"/>
                </a:solidFill>
                <a:latin typeface="Raleway Light"/>
                <a:ea typeface="Raleway Light"/>
                <a:cs typeface="Raleway Light"/>
                <a:sym typeface="Raleway Light"/>
              </a:rPr>
              <a:t>You can </a:t>
            </a:r>
            <a:r>
              <a:rPr lang="es-ES" sz="1400" b="0" i="0" u="none" strike="noStrike" cap="none">
                <a:solidFill>
                  <a:schemeClr val="dk1"/>
                </a:solidFill>
                <a:latin typeface="Raleway Light"/>
                <a:ea typeface="Raleway Light"/>
                <a:cs typeface="Raleway Light"/>
                <a:sym typeface="Raleway Light"/>
              </a:rPr>
              <a:t>…………………………… </a:t>
            </a:r>
            <a:r>
              <a:rPr lang="es-ES" sz="1400" b="0" i="0" u="none" strike="noStrike" cap="none">
                <a:solidFill>
                  <a:srgbClr val="000000"/>
                </a:solidFill>
                <a:latin typeface="Raleway Light"/>
                <a:ea typeface="Raleway Light"/>
                <a:cs typeface="Raleway Light"/>
                <a:sym typeface="Raleway Light"/>
              </a:rPr>
              <a:t> coupons to save money on everyday things such as your grocery shopping.</a:t>
            </a:r>
            <a:endParaRPr sz="1400" b="0" i="0" u="none" strike="noStrike" cap="none">
              <a:solidFill>
                <a:srgbClr val="000000"/>
              </a:solidFill>
              <a:latin typeface="Raleway Light"/>
              <a:ea typeface="Raleway Light"/>
              <a:cs typeface="Raleway Light"/>
              <a:sym typeface="Raleway Light"/>
            </a:endParaRPr>
          </a:p>
          <a:p>
            <a:pPr marL="228600" marR="0" lvl="0" indent="-203200" algn="l" rtl="0">
              <a:lnSpc>
                <a:spcPct val="200000"/>
              </a:lnSpc>
              <a:spcBef>
                <a:spcPts val="0"/>
              </a:spcBef>
              <a:spcAft>
                <a:spcPts val="0"/>
              </a:spcAft>
              <a:buClr>
                <a:srgbClr val="000000"/>
              </a:buClr>
              <a:buSzPts val="1400"/>
              <a:buFont typeface="Raleway Light"/>
              <a:buAutoNum type="arabicPeriod" startAt="6"/>
            </a:pPr>
            <a:r>
              <a:rPr lang="es-ES" sz="1400" b="0" i="0" u="none" strike="noStrike" cap="none">
                <a:solidFill>
                  <a:srgbClr val="000000"/>
                </a:solidFill>
                <a:latin typeface="Raleway Light"/>
                <a:ea typeface="Raleway Light"/>
                <a:cs typeface="Raleway Light"/>
                <a:sym typeface="Raleway Light"/>
              </a:rPr>
              <a:t>We promise you a 30-day satisfaction guarantee, which means that you can return the product within 30 days and </a:t>
            </a:r>
            <a:r>
              <a:rPr lang="es-ES" sz="1400" b="0" i="0" u="none" strike="noStrike" cap="none">
                <a:solidFill>
                  <a:schemeClr val="dk1"/>
                </a:solidFill>
                <a:latin typeface="Raleway Light"/>
                <a:ea typeface="Raleway Light"/>
                <a:cs typeface="Raleway Light"/>
                <a:sym typeface="Raleway Light"/>
              </a:rPr>
              <a:t>………………………….  </a:t>
            </a:r>
            <a:r>
              <a:rPr lang="es-ES" sz="1400" b="0" i="0" u="none" strike="noStrike" cap="none">
                <a:solidFill>
                  <a:srgbClr val="000000"/>
                </a:solidFill>
                <a:latin typeface="Raleway Light"/>
                <a:ea typeface="Raleway Light"/>
                <a:cs typeface="Raleway Light"/>
                <a:sym typeface="Raleway Light"/>
              </a:rPr>
              <a:t> a full refund.</a:t>
            </a:r>
            <a:endParaRPr sz="1400" b="0" i="0" u="none" strike="noStrike" cap="none">
              <a:solidFill>
                <a:srgbClr val="000000"/>
              </a:solidFill>
              <a:latin typeface="Raleway Light"/>
              <a:ea typeface="Raleway Light"/>
              <a:cs typeface="Raleway Light"/>
              <a:sym typeface="Raleway Light"/>
            </a:endParaRPr>
          </a:p>
        </p:txBody>
      </p:sp>
      <p:sp>
        <p:nvSpPr>
          <p:cNvPr id="180" name="Google Shape;180;p21"/>
          <p:cNvSpPr/>
          <p:nvPr/>
        </p:nvSpPr>
        <p:spPr>
          <a:xfrm>
            <a:off x="3413900" y="1025675"/>
            <a:ext cx="861900" cy="2448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Raleway Light"/>
                <a:ea typeface="Raleway Light"/>
                <a:cs typeface="Raleway Light"/>
                <a:sym typeface="Raleway Light"/>
              </a:rPr>
              <a:t>visit</a:t>
            </a:r>
            <a:endParaRPr sz="1400" b="0" i="0" u="none" strike="noStrike" cap="none">
              <a:solidFill>
                <a:srgbClr val="FFFFFF"/>
              </a:solidFill>
              <a:latin typeface="Raleway Light"/>
              <a:ea typeface="Raleway Light"/>
              <a:cs typeface="Raleway Light"/>
              <a:sym typeface="Raleway Light"/>
            </a:endParaRPr>
          </a:p>
        </p:txBody>
      </p:sp>
      <p:sp>
        <p:nvSpPr>
          <p:cNvPr id="181" name="Google Shape;181;p21"/>
          <p:cNvSpPr/>
          <p:nvPr/>
        </p:nvSpPr>
        <p:spPr>
          <a:xfrm>
            <a:off x="1929700" y="1903250"/>
            <a:ext cx="861900" cy="2448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Raleway Light"/>
                <a:ea typeface="Raleway Light"/>
                <a:cs typeface="Raleway Light"/>
                <a:sym typeface="Raleway Light"/>
              </a:rPr>
              <a:t>make</a:t>
            </a:r>
            <a:endParaRPr sz="1400" b="0" i="0" u="none" strike="noStrike" cap="none">
              <a:solidFill>
                <a:srgbClr val="FFFFFF"/>
              </a:solidFill>
              <a:latin typeface="Raleway Light"/>
              <a:ea typeface="Raleway Light"/>
              <a:cs typeface="Raleway Light"/>
              <a:sym typeface="Raleway Light"/>
            </a:endParaRPr>
          </a:p>
        </p:txBody>
      </p:sp>
      <p:sp>
        <p:nvSpPr>
          <p:cNvPr id="182" name="Google Shape;182;p21"/>
          <p:cNvSpPr/>
          <p:nvPr/>
        </p:nvSpPr>
        <p:spPr>
          <a:xfrm>
            <a:off x="5613475" y="2342500"/>
            <a:ext cx="832800" cy="2448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Raleway Light"/>
                <a:ea typeface="Raleway Light"/>
                <a:cs typeface="Raleway Light"/>
                <a:sym typeface="Raleway Light"/>
              </a:rPr>
              <a:t>add</a:t>
            </a:r>
            <a:endParaRPr sz="1400" b="0" i="0" u="none" strike="noStrike" cap="none">
              <a:solidFill>
                <a:srgbClr val="FFFFFF"/>
              </a:solidFill>
              <a:latin typeface="Raleway Light"/>
              <a:ea typeface="Raleway Light"/>
              <a:cs typeface="Raleway Light"/>
              <a:sym typeface="Raleway Light"/>
            </a:endParaRPr>
          </a:p>
        </p:txBody>
      </p:sp>
      <p:sp>
        <p:nvSpPr>
          <p:cNvPr id="183" name="Google Shape;183;p21"/>
          <p:cNvSpPr/>
          <p:nvPr/>
        </p:nvSpPr>
        <p:spPr>
          <a:xfrm>
            <a:off x="1468850" y="3169875"/>
            <a:ext cx="797400" cy="2448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Raleway Light"/>
                <a:ea typeface="Raleway Light"/>
                <a:cs typeface="Raleway Light"/>
                <a:sym typeface="Raleway Light"/>
              </a:rPr>
              <a:t>use</a:t>
            </a:r>
            <a:endParaRPr sz="1400" b="0" i="0" u="none" strike="noStrike" cap="none">
              <a:solidFill>
                <a:srgbClr val="FFFFFF"/>
              </a:solidFill>
              <a:latin typeface="Raleway Light"/>
              <a:ea typeface="Raleway Light"/>
              <a:cs typeface="Raleway Light"/>
              <a:sym typeface="Raleway Light"/>
            </a:endParaRPr>
          </a:p>
        </p:txBody>
      </p:sp>
      <p:sp>
        <p:nvSpPr>
          <p:cNvPr id="184" name="Google Shape;184;p21"/>
          <p:cNvSpPr/>
          <p:nvPr/>
        </p:nvSpPr>
        <p:spPr>
          <a:xfrm>
            <a:off x="2943050" y="4468125"/>
            <a:ext cx="832800" cy="2448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Raleway Light"/>
                <a:ea typeface="Raleway Light"/>
                <a:cs typeface="Raleway Light"/>
                <a:sym typeface="Raleway Light"/>
              </a:rPr>
              <a:t>get</a:t>
            </a:r>
            <a:endParaRPr sz="1400" b="0" i="0" u="none" strike="noStrike" cap="none">
              <a:solidFill>
                <a:srgbClr val="FFFFFF"/>
              </a:solidFill>
              <a:latin typeface="Raleway Light"/>
              <a:ea typeface="Raleway Light"/>
              <a:cs typeface="Raleway Light"/>
              <a:sym typeface="Raleway Light"/>
            </a:endParaRPr>
          </a:p>
        </p:txBody>
      </p:sp>
      <p:pic>
        <p:nvPicPr>
          <p:cNvPr id="185" name="Google Shape;185;p21"/>
          <p:cNvPicPr preferRelativeResize="0"/>
          <p:nvPr/>
        </p:nvPicPr>
        <p:blipFill>
          <a:blip r:embed="rId3">
            <a:alphaModFix/>
          </a:blip>
          <a:stretch>
            <a:fillRect/>
          </a:stretch>
        </p:blipFill>
        <p:spPr>
          <a:xfrm>
            <a:off x="7783725" y="0"/>
            <a:ext cx="1360276" cy="136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25ca13a3c4_2_9"/>
          <p:cNvSpPr txBox="1">
            <a:spLocks noGrp="1"/>
          </p:cNvSpPr>
          <p:nvPr>
            <p:ph type="ctrTitle"/>
          </p:nvPr>
        </p:nvSpPr>
        <p:spPr>
          <a:xfrm>
            <a:off x="695227" y="2617677"/>
            <a:ext cx="7772400" cy="1268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s-ES" sz="4000"/>
              <a:t>READING</a:t>
            </a:r>
            <a:br>
              <a:rPr lang="es-ES" sz="4000"/>
            </a:br>
            <a:r>
              <a:rPr lang="es-ES" sz="4000"/>
              <a:t>Singles’ Day shopping spree smashes record in China</a:t>
            </a:r>
            <a:endParaRPr sz="4000"/>
          </a:p>
        </p:txBody>
      </p:sp>
      <p:pic>
        <p:nvPicPr>
          <p:cNvPr id="191" name="Google Shape;191;g125ca13a3c4_2_9"/>
          <p:cNvPicPr preferRelativeResize="0"/>
          <p:nvPr/>
        </p:nvPicPr>
        <p:blipFill rotWithShape="1">
          <a:blip r:embed="rId3">
            <a:alphaModFix/>
          </a:blip>
          <a:srcRect/>
          <a:stretch/>
        </p:blipFill>
        <p:spPr>
          <a:xfrm>
            <a:off x="8027175" y="137250"/>
            <a:ext cx="884150" cy="884150"/>
          </a:xfrm>
          <a:prstGeom prst="rect">
            <a:avLst/>
          </a:prstGeom>
          <a:noFill/>
          <a:ln>
            <a:noFill/>
          </a:ln>
        </p:spPr>
      </p:pic>
      <p:sp>
        <p:nvSpPr>
          <p:cNvPr id="192" name="Google Shape;192;g125ca13a3c4_2_9"/>
          <p:cNvSpPr txBox="1">
            <a:spLocks noGrp="1"/>
          </p:cNvSpPr>
          <p:nvPr>
            <p:ph type="subTitle" idx="1"/>
          </p:nvPr>
        </p:nvSpPr>
        <p:spPr>
          <a:xfrm>
            <a:off x="685800" y="3830653"/>
            <a:ext cx="7772400" cy="78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FFFFFF"/>
              </a:buClr>
              <a:buSzPts val="1800"/>
              <a:buFont typeface="Century Gothic"/>
              <a:buNone/>
            </a:pPr>
            <a:r>
              <a:rPr lang="es-ES"/>
              <a:t>Click directly on the Assessment Tab</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17</a:t>
            </a:fld>
            <a:endParaRPr/>
          </a:p>
        </p:txBody>
      </p:sp>
      <p:sp>
        <p:nvSpPr>
          <p:cNvPr id="198" name="Google Shape;198;p24"/>
          <p:cNvSpPr txBox="1"/>
          <p:nvPr/>
        </p:nvSpPr>
        <p:spPr>
          <a:xfrm>
            <a:off x="533325" y="275550"/>
            <a:ext cx="7363200" cy="48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Raleway"/>
                <a:ea typeface="Raleway"/>
                <a:cs typeface="Raleway"/>
                <a:sym typeface="Raleway"/>
              </a:rPr>
              <a:t>Read the text about the Singles’ Day and answer the questions</a:t>
            </a:r>
            <a:r>
              <a:rPr lang="es-ES" sz="1800" b="1">
                <a:latin typeface="Raleway"/>
                <a:ea typeface="Raleway"/>
                <a:cs typeface="Raleway"/>
                <a:sym typeface="Raleway"/>
              </a:rPr>
              <a:t>. </a:t>
            </a:r>
            <a:endParaRPr sz="1800" b="1" i="0" u="none" strike="noStrike" cap="none">
              <a:solidFill>
                <a:srgbClr val="000000"/>
              </a:solidFill>
              <a:latin typeface="Raleway"/>
              <a:ea typeface="Raleway"/>
              <a:cs typeface="Raleway"/>
              <a:sym typeface="Raleway"/>
            </a:endParaRPr>
          </a:p>
        </p:txBody>
      </p:sp>
      <p:sp>
        <p:nvSpPr>
          <p:cNvPr id="199" name="Google Shape;199;p24"/>
          <p:cNvSpPr/>
          <p:nvPr/>
        </p:nvSpPr>
        <p:spPr>
          <a:xfrm>
            <a:off x="251825" y="1009875"/>
            <a:ext cx="5082300" cy="4057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1100"/>
              <a:buFont typeface="Arial"/>
              <a:buNone/>
            </a:pPr>
            <a:r>
              <a:rPr lang="es-ES" sz="1400" b="0" i="0" u="none" strike="noStrike" cap="none">
                <a:solidFill>
                  <a:srgbClr val="000000"/>
                </a:solidFill>
                <a:latin typeface="Raleway"/>
                <a:ea typeface="Raleway"/>
                <a:cs typeface="Raleway"/>
                <a:sym typeface="Raleway"/>
              </a:rPr>
              <a:t>Singles' Day always falls on November 11th because the date 11/11 represents four ones, or four singles, standing together. It was originally called "Bachelor's Day" and the celebration began among students at China's Nanjing University around 1993 as a sort of anti-Valentine's Day. Interestingly, Singles' Day has become the largest online shopping day in the world. The holiday became an important commercial event in China during the first decade of the 21st century when the Chinese e-commerce giant Alibaba offered products with big discounts on its platform for 24 hours, starting at midnight on Nov 11, 2009. Since then, Singles' Day has become a super shopping day, like the post-Thanksgiving Black Friday and Cyber Monday in the U.S. </a:t>
            </a: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rgbClr val="000000"/>
                </a:solidFill>
                <a:latin typeface="Raleway"/>
                <a:ea typeface="Raleway"/>
                <a:cs typeface="Raleway"/>
                <a:sym typeface="Raleway"/>
              </a:rPr>
              <a:t>Adapted from Investopedia.com</a:t>
            </a:r>
            <a:endParaRPr sz="11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4"/>
          <p:cNvSpPr txBox="1"/>
          <p:nvPr/>
        </p:nvSpPr>
        <p:spPr>
          <a:xfrm>
            <a:off x="5480125" y="659200"/>
            <a:ext cx="2754600" cy="2157000"/>
          </a:xfrm>
          <a:prstGeom prst="rect">
            <a:avLst/>
          </a:prstGeom>
          <a:noFill/>
          <a:ln>
            <a:noFill/>
          </a:ln>
        </p:spPr>
        <p:txBody>
          <a:bodyPr spcFirstLastPara="1" wrap="square" lIns="91425" tIns="91425" rIns="91425" bIns="91425" anchor="t" anchorCtr="0">
            <a:noAutofit/>
          </a:bodyPr>
          <a:lstStyle/>
          <a:p>
            <a:pPr marL="342900" marR="0" lvl="0" indent="-304800" algn="l" rtl="0">
              <a:lnSpc>
                <a:spcPct val="200000"/>
              </a:lnSpc>
              <a:spcBef>
                <a:spcPts val="0"/>
              </a:spcBef>
              <a:spcAft>
                <a:spcPts val="0"/>
              </a:spcAft>
              <a:buClr>
                <a:srgbClr val="000000"/>
              </a:buClr>
              <a:buSzPts val="1200"/>
              <a:buFont typeface="Raleway Light"/>
              <a:buAutoNum type="alphaLcPeriod"/>
            </a:pPr>
            <a:r>
              <a:rPr lang="es-ES" sz="1200" b="0" i="0" u="none" strike="noStrike" cap="none">
                <a:solidFill>
                  <a:srgbClr val="000000"/>
                </a:solidFill>
                <a:latin typeface="Raleway Light"/>
                <a:ea typeface="Raleway Light"/>
                <a:cs typeface="Raleway Light"/>
                <a:sym typeface="Raleway Light"/>
              </a:rPr>
              <a:t>Why and where was Singles’ Day invented?</a:t>
            </a:r>
            <a:endParaRPr sz="1200" b="0" i="0" u="none" strike="noStrike" cap="none">
              <a:solidFill>
                <a:srgbClr val="000000"/>
              </a:solidFill>
              <a:latin typeface="Raleway Light"/>
              <a:ea typeface="Raleway Light"/>
              <a:cs typeface="Raleway Light"/>
              <a:sym typeface="Raleway Light"/>
            </a:endParaRPr>
          </a:p>
          <a:p>
            <a:pPr marL="342900" marR="0" lvl="0" indent="-304800" algn="l" rtl="0">
              <a:lnSpc>
                <a:spcPct val="200000"/>
              </a:lnSpc>
              <a:spcBef>
                <a:spcPts val="0"/>
              </a:spcBef>
              <a:spcAft>
                <a:spcPts val="0"/>
              </a:spcAft>
              <a:buClr>
                <a:srgbClr val="000000"/>
              </a:buClr>
              <a:buSzPts val="1200"/>
              <a:buFont typeface="Raleway Light"/>
              <a:buAutoNum type="alphaLcPeriod"/>
            </a:pPr>
            <a:r>
              <a:rPr lang="es-ES" sz="1200" b="0" i="0" u="none" strike="noStrike" cap="none">
                <a:solidFill>
                  <a:srgbClr val="000000"/>
                </a:solidFill>
                <a:latin typeface="Raleway Light"/>
                <a:ea typeface="Raleway Light"/>
                <a:cs typeface="Raleway Light"/>
                <a:sym typeface="Raleway Light"/>
              </a:rPr>
              <a:t>Why is it celebrated on November 11th?</a:t>
            </a:r>
            <a:endParaRPr sz="1200" b="0" i="0" u="none" strike="noStrike" cap="none">
              <a:solidFill>
                <a:srgbClr val="000000"/>
              </a:solidFill>
              <a:latin typeface="Raleway Light"/>
              <a:ea typeface="Raleway Light"/>
              <a:cs typeface="Raleway Light"/>
              <a:sym typeface="Raleway Light"/>
            </a:endParaRPr>
          </a:p>
          <a:p>
            <a:pPr marL="342900" marR="0" lvl="0" indent="-304800" algn="l" rtl="0">
              <a:lnSpc>
                <a:spcPct val="200000"/>
              </a:lnSpc>
              <a:spcBef>
                <a:spcPts val="0"/>
              </a:spcBef>
              <a:spcAft>
                <a:spcPts val="0"/>
              </a:spcAft>
              <a:buClr>
                <a:srgbClr val="000000"/>
              </a:buClr>
              <a:buSzPts val="1200"/>
              <a:buFont typeface="Raleway Light"/>
              <a:buAutoNum type="alphaLcPeriod"/>
            </a:pPr>
            <a:r>
              <a:rPr lang="es-ES" sz="1200" b="0" i="0" u="none" strike="noStrike" cap="none">
                <a:solidFill>
                  <a:srgbClr val="000000"/>
                </a:solidFill>
                <a:latin typeface="Raleway Light"/>
                <a:ea typeface="Raleway Light"/>
                <a:cs typeface="Raleway Light"/>
                <a:sym typeface="Raleway Light"/>
              </a:rPr>
              <a:t>What is Singles’ Day similar to nowadays?</a:t>
            </a:r>
            <a:endParaRPr sz="1200" b="0" i="0" u="none" strike="noStrike" cap="none">
              <a:solidFill>
                <a:srgbClr val="000000"/>
              </a:solidFill>
              <a:latin typeface="Raleway Light"/>
              <a:ea typeface="Raleway Light"/>
              <a:cs typeface="Raleway Light"/>
              <a:sym typeface="Raleway Light"/>
            </a:endParaRPr>
          </a:p>
        </p:txBody>
      </p:sp>
      <p:pic>
        <p:nvPicPr>
          <p:cNvPr id="201" name="Google Shape;201;p24"/>
          <p:cNvPicPr preferRelativeResize="0"/>
          <p:nvPr/>
        </p:nvPicPr>
        <p:blipFill>
          <a:blip r:embed="rId3">
            <a:alphaModFix/>
          </a:blip>
          <a:stretch>
            <a:fillRect/>
          </a:stretch>
        </p:blipFill>
        <p:spPr>
          <a:xfrm>
            <a:off x="7783725" y="0"/>
            <a:ext cx="1360276" cy="1360276"/>
          </a:xfrm>
          <a:prstGeom prst="rect">
            <a:avLst/>
          </a:prstGeom>
          <a:noFill/>
          <a:ln>
            <a:noFill/>
          </a:ln>
        </p:spPr>
      </p:pic>
      <p:sp>
        <p:nvSpPr>
          <p:cNvPr id="202" name="Google Shape;202;p24"/>
          <p:cNvSpPr/>
          <p:nvPr/>
        </p:nvSpPr>
        <p:spPr>
          <a:xfrm>
            <a:off x="5828238" y="4295575"/>
            <a:ext cx="2537100" cy="5532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a:solidFill>
                  <a:srgbClr val="FFFFFF"/>
                </a:solidFill>
                <a:latin typeface="Raleway Light"/>
                <a:ea typeface="Raleway Light"/>
                <a:cs typeface="Raleway Light"/>
                <a:sym typeface="Raleway Light"/>
              </a:rPr>
              <a:t>c.     Black Friday and Cyber Monday in the U.S.</a:t>
            </a:r>
            <a:endParaRPr sz="1400" b="0" i="0" u="none" strike="noStrike" cap="none">
              <a:solidFill>
                <a:srgbClr val="FFFFFF"/>
              </a:solidFill>
              <a:latin typeface="Raleway Light"/>
              <a:ea typeface="Raleway Light"/>
              <a:cs typeface="Raleway Light"/>
              <a:sym typeface="Raleway Light"/>
            </a:endParaRPr>
          </a:p>
        </p:txBody>
      </p:sp>
      <p:sp>
        <p:nvSpPr>
          <p:cNvPr id="203" name="Google Shape;203;p24"/>
          <p:cNvSpPr/>
          <p:nvPr/>
        </p:nvSpPr>
        <p:spPr>
          <a:xfrm>
            <a:off x="5828250" y="3581350"/>
            <a:ext cx="2537100" cy="6633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ES">
                <a:solidFill>
                  <a:srgbClr val="FFFFFF"/>
                </a:solidFill>
                <a:latin typeface="Raleway Light"/>
                <a:ea typeface="Raleway Light"/>
                <a:cs typeface="Raleway Light"/>
                <a:sym typeface="Raleway Light"/>
              </a:rPr>
              <a:t>b.    It </a:t>
            </a:r>
            <a:r>
              <a:rPr lang="es-ES">
                <a:solidFill>
                  <a:srgbClr val="FFFFFF"/>
                </a:solidFill>
                <a:latin typeface="Raleway"/>
                <a:ea typeface="Raleway"/>
                <a:cs typeface="Raleway"/>
                <a:sym typeface="Raleway"/>
              </a:rPr>
              <a:t>represents four ones, or four singles, standing together.</a:t>
            </a:r>
            <a:endParaRPr sz="1400" b="0" i="0" u="none" strike="noStrike" cap="none">
              <a:solidFill>
                <a:srgbClr val="FFFFFF"/>
              </a:solidFill>
              <a:latin typeface="Raleway Light"/>
              <a:ea typeface="Raleway Light"/>
              <a:cs typeface="Raleway Light"/>
              <a:sym typeface="Raleway Light"/>
            </a:endParaRPr>
          </a:p>
        </p:txBody>
      </p:sp>
      <p:sp>
        <p:nvSpPr>
          <p:cNvPr id="204" name="Google Shape;204;p24"/>
          <p:cNvSpPr/>
          <p:nvPr/>
        </p:nvSpPr>
        <p:spPr>
          <a:xfrm>
            <a:off x="5768100" y="2867113"/>
            <a:ext cx="2537100" cy="663300"/>
          </a:xfrm>
          <a:prstGeom prst="roundRect">
            <a:avLst>
              <a:gd name="adj" fmla="val 16667"/>
            </a:avLst>
          </a:prstGeom>
          <a:solidFill>
            <a:srgbClr val="FF5C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17500" algn="l" rtl="0">
              <a:lnSpc>
                <a:spcPct val="100000"/>
              </a:lnSpc>
              <a:spcBef>
                <a:spcPts val="0"/>
              </a:spcBef>
              <a:spcAft>
                <a:spcPts val="0"/>
              </a:spcAft>
              <a:buClr>
                <a:srgbClr val="FFFFFF"/>
              </a:buClr>
              <a:buSzPts val="1400"/>
              <a:buFont typeface="Raleway Light"/>
              <a:buAutoNum type="alphaLcPeriod"/>
            </a:pPr>
            <a:r>
              <a:rPr lang="es-ES">
                <a:solidFill>
                  <a:srgbClr val="FFFFFF"/>
                </a:solidFill>
                <a:latin typeface="Raleway Light"/>
                <a:ea typeface="Raleway Light"/>
                <a:cs typeface="Raleway Light"/>
                <a:sym typeface="Raleway Light"/>
              </a:rPr>
              <a:t>In China during the first decade of the 21st century</a:t>
            </a:r>
            <a:endParaRPr sz="1400" b="0" i="0" u="none" strike="noStrike" cap="none">
              <a:solidFill>
                <a:srgbClr val="FFFFFF"/>
              </a:solidFill>
              <a:latin typeface="Raleway Light"/>
              <a:ea typeface="Raleway Light"/>
              <a:cs typeface="Raleway Light"/>
              <a:sym typeface="Raleway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ctrTitle"/>
          </p:nvPr>
        </p:nvSpPr>
        <p:spPr>
          <a:xfrm>
            <a:off x="695227" y="2617677"/>
            <a:ext cx="7772400" cy="1268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s-ES" sz="4000"/>
              <a:t>LISTENING</a:t>
            </a:r>
            <a:br>
              <a:rPr lang="es-ES" sz="4000"/>
            </a:br>
            <a:r>
              <a:rPr lang="es-ES" sz="4000"/>
              <a:t>Singles’ Day shopping spree smashes record in China</a:t>
            </a:r>
            <a:endParaRPr sz="4000"/>
          </a:p>
        </p:txBody>
      </p:sp>
      <p:pic>
        <p:nvPicPr>
          <p:cNvPr id="210" name="Google Shape;210;p23"/>
          <p:cNvPicPr preferRelativeResize="0"/>
          <p:nvPr/>
        </p:nvPicPr>
        <p:blipFill rotWithShape="1">
          <a:blip r:embed="rId3">
            <a:alphaModFix/>
          </a:blip>
          <a:srcRect/>
          <a:stretch/>
        </p:blipFill>
        <p:spPr>
          <a:xfrm>
            <a:off x="8027175" y="137250"/>
            <a:ext cx="884150" cy="884150"/>
          </a:xfrm>
          <a:prstGeom prst="rect">
            <a:avLst/>
          </a:prstGeom>
          <a:noFill/>
          <a:ln>
            <a:noFill/>
          </a:ln>
        </p:spPr>
      </p:pic>
      <p:sp>
        <p:nvSpPr>
          <p:cNvPr id="211" name="Google Shape;211;p23"/>
          <p:cNvSpPr txBox="1">
            <a:spLocks noGrp="1"/>
          </p:cNvSpPr>
          <p:nvPr>
            <p:ph type="subTitle" idx="1"/>
          </p:nvPr>
        </p:nvSpPr>
        <p:spPr>
          <a:xfrm>
            <a:off x="685800" y="3830653"/>
            <a:ext cx="7772400" cy="784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entury Gothic"/>
              <a:buNone/>
            </a:pPr>
            <a:r>
              <a:rPr lang="es-ES"/>
              <a:t>Click directly on the Assessment Tab</a:t>
            </a:r>
            <a:endParaRPr/>
          </a:p>
          <a:p>
            <a:pPr marL="457200" lvl="0" indent="-342900" algn="l" rtl="0">
              <a:lnSpc>
                <a:spcPct val="100000"/>
              </a:lnSpc>
              <a:spcBef>
                <a:spcPts val="0"/>
              </a:spcBef>
              <a:spcAft>
                <a:spcPts val="0"/>
              </a:spcAft>
              <a:buClr>
                <a:srgbClr val="FFFFFF"/>
              </a:buClr>
              <a:buSzPts val="1800"/>
              <a:buFont typeface="Century Gothic"/>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19</a:t>
            </a:fld>
            <a:endParaRPr/>
          </a:p>
        </p:txBody>
      </p:sp>
      <p:sp>
        <p:nvSpPr>
          <p:cNvPr id="217" name="Google Shape;217;p25"/>
          <p:cNvSpPr txBox="1"/>
          <p:nvPr/>
        </p:nvSpPr>
        <p:spPr>
          <a:xfrm>
            <a:off x="572075" y="355725"/>
            <a:ext cx="6638400" cy="36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aleway"/>
              <a:ea typeface="Raleway"/>
              <a:cs typeface="Raleway"/>
              <a:sym typeface="Raleway"/>
            </a:endParaRPr>
          </a:p>
        </p:txBody>
      </p:sp>
      <p:sp>
        <p:nvSpPr>
          <p:cNvPr id="218" name="Google Shape;218;p25"/>
          <p:cNvSpPr txBox="1"/>
          <p:nvPr/>
        </p:nvSpPr>
        <p:spPr>
          <a:xfrm>
            <a:off x="667325" y="274725"/>
            <a:ext cx="7058100" cy="63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dirty="0" err="1">
                <a:solidFill>
                  <a:srgbClr val="000000"/>
                </a:solidFill>
                <a:latin typeface="Raleway"/>
                <a:ea typeface="Raleway"/>
                <a:cs typeface="Raleway"/>
                <a:sym typeface="Raleway"/>
              </a:rPr>
              <a:t>Watch</a:t>
            </a:r>
            <a:r>
              <a:rPr lang="es-ES" sz="1800" b="1" i="0" u="none" strike="noStrike" cap="none" dirty="0">
                <a:solidFill>
                  <a:srgbClr val="000000"/>
                </a:solidFill>
                <a:latin typeface="Raleway"/>
                <a:ea typeface="Raleway"/>
                <a:cs typeface="Raleway"/>
                <a:sym typeface="Raleway"/>
              </a:rPr>
              <a:t> </a:t>
            </a:r>
            <a:r>
              <a:rPr lang="es-ES" sz="1800" b="1" i="0" u="none" strike="noStrike" cap="none" dirty="0" err="1">
                <a:solidFill>
                  <a:srgbClr val="000000"/>
                </a:solidFill>
                <a:latin typeface="Raleway"/>
                <a:ea typeface="Raleway"/>
                <a:cs typeface="Raleway"/>
                <a:sym typeface="Raleway"/>
              </a:rPr>
              <a:t>the</a:t>
            </a:r>
            <a:r>
              <a:rPr lang="es-ES" sz="1800" b="1" i="0" u="none" strike="noStrike" cap="none" dirty="0">
                <a:solidFill>
                  <a:srgbClr val="000000"/>
                </a:solidFill>
                <a:latin typeface="Raleway"/>
                <a:ea typeface="Raleway"/>
                <a:cs typeface="Raleway"/>
                <a:sym typeface="Raleway"/>
              </a:rPr>
              <a:t> video and match </a:t>
            </a:r>
            <a:r>
              <a:rPr lang="es-ES" sz="1800" b="1" i="0" u="none" strike="noStrike" cap="none" dirty="0" err="1">
                <a:solidFill>
                  <a:srgbClr val="000000"/>
                </a:solidFill>
                <a:latin typeface="Raleway"/>
                <a:ea typeface="Raleway"/>
                <a:cs typeface="Raleway"/>
                <a:sym typeface="Raleway"/>
              </a:rPr>
              <a:t>the</a:t>
            </a:r>
            <a:r>
              <a:rPr lang="es-ES" sz="1800" b="1" i="0" u="none" strike="noStrike" cap="none" dirty="0">
                <a:solidFill>
                  <a:srgbClr val="000000"/>
                </a:solidFill>
                <a:latin typeface="Raleway"/>
                <a:ea typeface="Raleway"/>
                <a:cs typeface="Raleway"/>
                <a:sym typeface="Raleway"/>
              </a:rPr>
              <a:t> figures and dates </a:t>
            </a:r>
            <a:r>
              <a:rPr lang="es-ES" sz="1800" b="1" i="0" u="none" strike="noStrike" cap="none" dirty="0" err="1">
                <a:solidFill>
                  <a:srgbClr val="000000"/>
                </a:solidFill>
                <a:latin typeface="Raleway"/>
                <a:ea typeface="Raleway"/>
                <a:cs typeface="Raleway"/>
                <a:sym typeface="Raleway"/>
              </a:rPr>
              <a:t>with</a:t>
            </a:r>
            <a:r>
              <a:rPr lang="es-ES" sz="1800" b="1" i="0" u="none" strike="noStrike" cap="none" dirty="0">
                <a:solidFill>
                  <a:srgbClr val="000000"/>
                </a:solidFill>
                <a:latin typeface="Raleway"/>
                <a:ea typeface="Raleway"/>
                <a:cs typeface="Raleway"/>
                <a:sym typeface="Raleway"/>
              </a:rPr>
              <a:t> </a:t>
            </a:r>
            <a:r>
              <a:rPr lang="es-ES" sz="1800" b="1" i="0" u="none" strike="noStrike" cap="none" dirty="0" err="1">
                <a:solidFill>
                  <a:srgbClr val="000000"/>
                </a:solidFill>
                <a:latin typeface="Raleway"/>
                <a:ea typeface="Raleway"/>
                <a:cs typeface="Raleway"/>
                <a:sym typeface="Raleway"/>
              </a:rPr>
              <a:t>what</a:t>
            </a:r>
            <a:r>
              <a:rPr lang="es-ES" sz="1800" b="1" i="0" u="none" strike="noStrike" cap="none" dirty="0">
                <a:solidFill>
                  <a:srgbClr val="000000"/>
                </a:solidFill>
                <a:latin typeface="Raleway"/>
                <a:ea typeface="Raleway"/>
                <a:cs typeface="Raleway"/>
                <a:sym typeface="Raleway"/>
              </a:rPr>
              <a:t> </a:t>
            </a:r>
            <a:r>
              <a:rPr lang="es-ES" sz="1800" b="1" i="0" u="none" strike="noStrike" cap="none" dirty="0" err="1">
                <a:solidFill>
                  <a:srgbClr val="000000"/>
                </a:solidFill>
                <a:latin typeface="Raleway"/>
                <a:ea typeface="Raleway"/>
                <a:cs typeface="Raleway"/>
                <a:sym typeface="Raleway"/>
              </a:rPr>
              <a:t>they</a:t>
            </a:r>
            <a:r>
              <a:rPr lang="es-ES" sz="1800" b="1" i="0" u="none" strike="noStrike" cap="none" dirty="0">
                <a:solidFill>
                  <a:srgbClr val="000000"/>
                </a:solidFill>
                <a:latin typeface="Raleway"/>
                <a:ea typeface="Raleway"/>
                <a:cs typeface="Raleway"/>
                <a:sym typeface="Raleway"/>
              </a:rPr>
              <a:t> </a:t>
            </a:r>
            <a:r>
              <a:rPr lang="es-ES" sz="1800" b="1" i="0" u="none" strike="noStrike" cap="none" dirty="0" err="1">
                <a:solidFill>
                  <a:srgbClr val="000000"/>
                </a:solidFill>
                <a:latin typeface="Raleway"/>
                <a:ea typeface="Raleway"/>
                <a:cs typeface="Raleway"/>
                <a:sym typeface="Raleway"/>
              </a:rPr>
              <a:t>refer</a:t>
            </a:r>
            <a:r>
              <a:rPr lang="es-ES" sz="1800" b="1" i="0" u="none" strike="noStrike" cap="none" dirty="0">
                <a:solidFill>
                  <a:srgbClr val="000000"/>
                </a:solidFill>
                <a:latin typeface="Raleway"/>
                <a:ea typeface="Raleway"/>
                <a:cs typeface="Raleway"/>
                <a:sym typeface="Raleway"/>
              </a:rPr>
              <a:t> </a:t>
            </a:r>
            <a:r>
              <a:rPr lang="es-ES" sz="1800" b="1" i="0" u="none" strike="noStrike" cap="none" dirty="0" err="1">
                <a:solidFill>
                  <a:srgbClr val="000000"/>
                </a:solidFill>
                <a:latin typeface="Raleway"/>
                <a:ea typeface="Raleway"/>
                <a:cs typeface="Raleway"/>
                <a:sym typeface="Raleway"/>
              </a:rPr>
              <a:t>to</a:t>
            </a:r>
            <a:r>
              <a:rPr lang="es-ES" sz="1800" b="1" i="0" u="none" strike="noStrike" cap="none" dirty="0">
                <a:solidFill>
                  <a:srgbClr val="000000"/>
                </a:solidFill>
                <a:latin typeface="Raleway"/>
                <a:ea typeface="Raleway"/>
                <a:cs typeface="Raleway"/>
                <a:sym typeface="Raleway"/>
              </a:rPr>
              <a:t> (8p). </a:t>
            </a:r>
            <a:r>
              <a:rPr lang="es-ES" sz="1800" b="1" i="0" u="none" strike="noStrike" cap="none" dirty="0">
                <a:solidFill>
                  <a:srgbClr val="000000"/>
                </a:solidFill>
                <a:highlight>
                  <a:srgbClr val="FFFF00"/>
                </a:highlight>
                <a:latin typeface="Raleway"/>
                <a:ea typeface="Raleway"/>
                <a:cs typeface="Raleway"/>
                <a:sym typeface="Raleway"/>
              </a:rPr>
              <a:t>Pamela </a:t>
            </a:r>
            <a:r>
              <a:rPr lang="es-ES" sz="1800" b="1" i="0" u="none" strike="noStrike" cap="none" dirty="0" err="1">
                <a:solidFill>
                  <a:srgbClr val="000000"/>
                </a:solidFill>
                <a:highlight>
                  <a:srgbClr val="FFFF00"/>
                </a:highlight>
                <a:latin typeface="Raleway"/>
                <a:ea typeface="Raleway"/>
                <a:cs typeface="Raleway"/>
                <a:sym typeface="Raleway"/>
              </a:rPr>
              <a:t>please</a:t>
            </a:r>
            <a:r>
              <a:rPr lang="es-ES" sz="1800" b="1" i="0" u="none" strike="noStrike" cap="none" dirty="0">
                <a:solidFill>
                  <a:srgbClr val="000000"/>
                </a:solidFill>
                <a:highlight>
                  <a:srgbClr val="FFFF00"/>
                </a:highlight>
                <a:latin typeface="Raleway"/>
                <a:ea typeface="Raleway"/>
                <a:cs typeface="Raleway"/>
                <a:sym typeface="Raleway"/>
              </a:rPr>
              <a:t> </a:t>
            </a:r>
            <a:r>
              <a:rPr lang="es-ES" sz="1800" b="1" i="0" u="none" strike="noStrike" cap="none" dirty="0" err="1">
                <a:solidFill>
                  <a:srgbClr val="000000"/>
                </a:solidFill>
                <a:highlight>
                  <a:srgbClr val="FFFF00"/>
                </a:highlight>
                <a:latin typeface="Raleway"/>
                <a:ea typeface="Raleway"/>
                <a:cs typeface="Raleway"/>
                <a:sym typeface="Raleway"/>
              </a:rPr>
              <a:t>add</a:t>
            </a:r>
            <a:r>
              <a:rPr lang="es-ES" sz="1800" b="1" i="0" u="none" strike="noStrike" cap="none" dirty="0">
                <a:solidFill>
                  <a:srgbClr val="000000"/>
                </a:solidFill>
                <a:highlight>
                  <a:srgbClr val="FFFF00"/>
                </a:highlight>
                <a:latin typeface="Raleway"/>
                <a:ea typeface="Raleway"/>
                <a:cs typeface="Raleway"/>
                <a:sym typeface="Raleway"/>
              </a:rPr>
              <a:t> </a:t>
            </a:r>
            <a:r>
              <a:rPr lang="es-ES" sz="1800" b="1" i="0" u="none" strike="noStrike" cap="none" dirty="0" err="1">
                <a:solidFill>
                  <a:srgbClr val="000000"/>
                </a:solidFill>
                <a:highlight>
                  <a:srgbClr val="FFFF00"/>
                </a:highlight>
                <a:latin typeface="Raleway"/>
                <a:ea typeface="Raleway"/>
                <a:cs typeface="Raleway"/>
                <a:sym typeface="Raleway"/>
              </a:rPr>
              <a:t>the</a:t>
            </a:r>
            <a:r>
              <a:rPr lang="es-ES" sz="1800" b="1" i="0" u="none" strike="noStrike" cap="none" dirty="0">
                <a:solidFill>
                  <a:srgbClr val="000000"/>
                </a:solidFill>
                <a:highlight>
                  <a:srgbClr val="FFFF00"/>
                </a:highlight>
                <a:latin typeface="Raleway"/>
                <a:ea typeface="Raleway"/>
                <a:cs typeface="Raleway"/>
                <a:sym typeface="Raleway"/>
              </a:rPr>
              <a:t> link </a:t>
            </a:r>
            <a:r>
              <a:rPr lang="es-ES" sz="1800" b="1" i="0" u="none" strike="noStrike" cap="none" dirty="0" err="1">
                <a:solidFill>
                  <a:srgbClr val="000000"/>
                </a:solidFill>
                <a:highlight>
                  <a:srgbClr val="FFFF00"/>
                </a:highlight>
                <a:latin typeface="Raleway"/>
                <a:ea typeface="Raleway"/>
                <a:cs typeface="Raleway"/>
                <a:sym typeface="Raleway"/>
              </a:rPr>
              <a:t>to</a:t>
            </a:r>
            <a:r>
              <a:rPr lang="es-ES" sz="1800" b="1" i="0" u="none" strike="noStrike" cap="none" dirty="0">
                <a:solidFill>
                  <a:srgbClr val="000000"/>
                </a:solidFill>
                <a:highlight>
                  <a:srgbClr val="FFFF00"/>
                </a:highlight>
                <a:latin typeface="Raleway"/>
                <a:ea typeface="Raleway"/>
                <a:cs typeface="Raleway"/>
                <a:sym typeface="Raleway"/>
              </a:rPr>
              <a:t> Singles Day shopping video file</a:t>
            </a:r>
            <a:endParaRPr sz="1800" b="1" i="0" u="none" strike="noStrike" cap="none" dirty="0">
              <a:solidFill>
                <a:srgbClr val="000000"/>
              </a:solidFill>
              <a:highlight>
                <a:srgbClr val="FFFF00"/>
              </a:highlight>
              <a:latin typeface="Raleway"/>
              <a:ea typeface="Raleway"/>
              <a:cs typeface="Raleway"/>
              <a:sym typeface="Raleway"/>
            </a:endParaRPr>
          </a:p>
        </p:txBody>
      </p:sp>
      <p:sp>
        <p:nvSpPr>
          <p:cNvPr id="219" name="Google Shape;219;p25"/>
          <p:cNvSpPr txBox="1"/>
          <p:nvPr/>
        </p:nvSpPr>
        <p:spPr>
          <a:xfrm>
            <a:off x="667325" y="825550"/>
            <a:ext cx="2958300" cy="407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highlight>
                <a:srgbClr val="FFCD00"/>
              </a:highlight>
              <a:latin typeface="Raleway Light"/>
              <a:ea typeface="Raleway Light"/>
              <a:cs typeface="Raleway Light"/>
              <a:sym typeface="Raleway Light"/>
            </a:endParaRPr>
          </a:p>
          <a:p>
            <a:pPr marL="914400" marR="0" lvl="0" indent="0" algn="l"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Raleway Light"/>
              <a:ea typeface="Raleway Light"/>
              <a:cs typeface="Raleway Light"/>
              <a:sym typeface="Raleway Light"/>
            </a:endParaRPr>
          </a:p>
        </p:txBody>
      </p:sp>
      <p:sp>
        <p:nvSpPr>
          <p:cNvPr id="220" name="Google Shape;220;p25"/>
          <p:cNvSpPr txBox="1"/>
          <p:nvPr/>
        </p:nvSpPr>
        <p:spPr>
          <a:xfrm>
            <a:off x="819725" y="977950"/>
            <a:ext cx="2958300" cy="407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highlight>
                <a:srgbClr val="FFCD00"/>
              </a:highlight>
              <a:latin typeface="Raleway Light"/>
              <a:ea typeface="Raleway Light"/>
              <a:cs typeface="Raleway Light"/>
              <a:sym typeface="Raleway Light"/>
            </a:endParaRPr>
          </a:p>
          <a:p>
            <a:pPr marL="914400" marR="0" lvl="0" indent="0" algn="l"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Raleway Light"/>
              <a:ea typeface="Raleway Light"/>
              <a:cs typeface="Raleway Light"/>
              <a:sym typeface="Raleway Light"/>
            </a:endParaRPr>
          </a:p>
        </p:txBody>
      </p:sp>
      <p:sp>
        <p:nvSpPr>
          <p:cNvPr id="221" name="Google Shape;221;p25"/>
          <p:cNvSpPr txBox="1"/>
          <p:nvPr/>
        </p:nvSpPr>
        <p:spPr>
          <a:xfrm>
            <a:off x="193950" y="1258925"/>
            <a:ext cx="2047200" cy="293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highlight>
                <a:srgbClr val="FFCD00"/>
              </a:highlight>
              <a:latin typeface="Raleway Light"/>
              <a:ea typeface="Raleway Light"/>
              <a:cs typeface="Raleway Light"/>
              <a:sym typeface="Raleway Light"/>
            </a:endParaRPr>
          </a:p>
          <a:p>
            <a:pPr marL="228600" marR="0" lvl="0" indent="-215900" algn="l" rtl="0">
              <a:lnSpc>
                <a:spcPct val="200000"/>
              </a:lnSpc>
              <a:spcBef>
                <a:spcPts val="0"/>
              </a:spcBef>
              <a:spcAft>
                <a:spcPts val="0"/>
              </a:spcAft>
              <a:buClr>
                <a:schemeClr val="dk1"/>
              </a:buClr>
              <a:buSzPts val="1600"/>
              <a:buFont typeface="Raleway"/>
              <a:buAutoNum type="arabicPeriod"/>
            </a:pPr>
            <a:r>
              <a:rPr lang="es-ES" sz="1600" b="0" i="0" u="none" strike="noStrike" cap="none">
                <a:solidFill>
                  <a:schemeClr val="dk1"/>
                </a:solidFill>
                <a:latin typeface="Raleway Light"/>
                <a:ea typeface="Raleway Light"/>
                <a:cs typeface="Raleway Light"/>
                <a:sym typeface="Raleway Light"/>
              </a:rPr>
              <a:t>the 1990s</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200000"/>
              </a:lnSpc>
              <a:spcBef>
                <a:spcPts val="0"/>
              </a:spcBef>
              <a:spcAft>
                <a:spcPts val="0"/>
              </a:spcAft>
              <a:buClr>
                <a:schemeClr val="dk1"/>
              </a:buClr>
              <a:buSzPts val="1600"/>
              <a:buFont typeface="Raleway"/>
              <a:buAutoNum type="arabicPeriod"/>
            </a:pPr>
            <a:r>
              <a:rPr lang="es-ES" sz="1600" b="0" i="0" u="none" strike="noStrike" cap="none">
                <a:solidFill>
                  <a:schemeClr val="dk1"/>
                </a:solidFill>
                <a:latin typeface="Raleway Light"/>
                <a:ea typeface="Raleway Light"/>
                <a:cs typeface="Raleway Light"/>
                <a:sym typeface="Raleway Light"/>
              </a:rPr>
              <a:t>November, 11</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200000"/>
              </a:lnSpc>
              <a:spcBef>
                <a:spcPts val="0"/>
              </a:spcBef>
              <a:spcAft>
                <a:spcPts val="0"/>
              </a:spcAft>
              <a:buClr>
                <a:schemeClr val="dk1"/>
              </a:buClr>
              <a:buSzPts val="1600"/>
              <a:buFont typeface="Raleway"/>
              <a:buAutoNum type="arabicPeriod"/>
            </a:pPr>
            <a:r>
              <a:rPr lang="es-ES" sz="1600" b="0" i="0" u="none" strike="noStrike" cap="none">
                <a:solidFill>
                  <a:schemeClr val="dk1"/>
                </a:solidFill>
                <a:latin typeface="Raleway Light"/>
                <a:ea typeface="Raleway Light"/>
                <a:cs typeface="Raleway Light"/>
                <a:sym typeface="Raleway Light"/>
              </a:rPr>
              <a:t>18 billion</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200000"/>
              </a:lnSpc>
              <a:spcBef>
                <a:spcPts val="0"/>
              </a:spcBef>
              <a:spcAft>
                <a:spcPts val="0"/>
              </a:spcAft>
              <a:buClr>
                <a:schemeClr val="dk1"/>
              </a:buClr>
              <a:buSzPts val="1600"/>
              <a:buFont typeface="Raleway"/>
              <a:buAutoNum type="arabicPeriod"/>
            </a:pPr>
            <a:r>
              <a:rPr lang="es-ES" sz="1600" b="0" i="0" u="none" strike="noStrike" cap="none">
                <a:solidFill>
                  <a:schemeClr val="dk1"/>
                </a:solidFill>
                <a:latin typeface="Raleway Light"/>
                <a:ea typeface="Raleway Light"/>
                <a:cs typeface="Raleway Light"/>
                <a:sym typeface="Raleway Light"/>
              </a:rPr>
              <a:t>650 million</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200000"/>
              </a:lnSpc>
              <a:spcBef>
                <a:spcPts val="0"/>
              </a:spcBef>
              <a:spcAft>
                <a:spcPts val="0"/>
              </a:spcAft>
              <a:buClr>
                <a:schemeClr val="dk1"/>
              </a:buClr>
              <a:buSzPts val="1600"/>
              <a:buFont typeface="Raleway"/>
              <a:buAutoNum type="arabicPeriod"/>
            </a:pPr>
            <a:r>
              <a:rPr lang="es-ES" sz="1600" b="0" i="0" u="none" strike="noStrike" cap="none">
                <a:solidFill>
                  <a:schemeClr val="dk1"/>
                </a:solidFill>
                <a:latin typeface="Raleway Light"/>
                <a:ea typeface="Raleway Light"/>
                <a:cs typeface="Raleway Light"/>
                <a:sym typeface="Raleway Light"/>
              </a:rPr>
              <a:t>258 thousand</a:t>
            </a:r>
            <a:endParaRPr sz="1600" b="0" i="0" u="none" strike="noStrike" cap="none">
              <a:solidFill>
                <a:schemeClr val="dk1"/>
              </a:solidFill>
              <a:latin typeface="Raleway Light"/>
              <a:ea typeface="Raleway Light"/>
              <a:cs typeface="Raleway Light"/>
              <a:sym typeface="Raleway Light"/>
            </a:endParaRPr>
          </a:p>
          <a:p>
            <a:pPr marL="914400" marR="0" lvl="0" indent="0" algn="l" rtl="0">
              <a:lnSpc>
                <a:spcPct val="150000"/>
              </a:lnSpc>
              <a:spcBef>
                <a:spcPts val="0"/>
              </a:spcBef>
              <a:spcAft>
                <a:spcPts val="0"/>
              </a:spcAft>
              <a:buClr>
                <a:schemeClr val="dk1"/>
              </a:buClr>
              <a:buSzPts val="1100"/>
              <a:buFont typeface="Arial"/>
              <a:buNone/>
            </a:pPr>
            <a:endParaRPr sz="1600" b="0" i="0" u="none" strike="noStrike" cap="none">
              <a:solidFill>
                <a:schemeClr val="dk1"/>
              </a:solidFill>
              <a:latin typeface="Raleway Light"/>
              <a:ea typeface="Raleway Light"/>
              <a:cs typeface="Raleway Light"/>
              <a:sym typeface="Raleway Light"/>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Raleway Light"/>
              <a:ea typeface="Raleway Light"/>
              <a:cs typeface="Raleway Light"/>
              <a:sym typeface="Raleway Light"/>
            </a:endParaRPr>
          </a:p>
        </p:txBody>
      </p:sp>
      <p:sp>
        <p:nvSpPr>
          <p:cNvPr id="222" name="Google Shape;222;p25"/>
          <p:cNvSpPr txBox="1"/>
          <p:nvPr/>
        </p:nvSpPr>
        <p:spPr>
          <a:xfrm>
            <a:off x="2164825" y="1189150"/>
            <a:ext cx="2718300" cy="3649500"/>
          </a:xfrm>
          <a:prstGeom prst="rect">
            <a:avLst/>
          </a:prstGeom>
          <a:noFill/>
          <a:ln>
            <a:noFill/>
          </a:ln>
        </p:spPr>
        <p:txBody>
          <a:bodyPr spcFirstLastPara="1" wrap="square" lIns="91425" tIns="91425" rIns="91425" bIns="91425" anchor="t" anchorCtr="0">
            <a:noAutofit/>
          </a:bodyPr>
          <a:lstStyle/>
          <a:p>
            <a:pPr marL="228600" marR="0" lvl="0" indent="-215900" algn="l" rtl="0">
              <a:lnSpc>
                <a:spcPct val="150000"/>
              </a:lnSpc>
              <a:spcBef>
                <a:spcPts val="0"/>
              </a:spcBef>
              <a:spcAft>
                <a:spcPts val="0"/>
              </a:spcAft>
              <a:buClr>
                <a:schemeClr val="dk1"/>
              </a:buClr>
              <a:buSzPts val="1600"/>
              <a:buFont typeface="Raleway"/>
              <a:buAutoNum type="alphaLcPeriod"/>
            </a:pPr>
            <a:r>
              <a:rPr lang="es-ES" sz="1600" b="0" i="0" u="none" strike="noStrike" cap="none">
                <a:solidFill>
                  <a:schemeClr val="dk1"/>
                </a:solidFill>
                <a:latin typeface="Raleway Light"/>
                <a:ea typeface="Raleway Light"/>
                <a:cs typeface="Raleway Light"/>
                <a:sym typeface="Raleway Light"/>
              </a:rPr>
              <a:t>orders placed during Singles' Day last year (2016)</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150000"/>
              </a:lnSpc>
              <a:spcBef>
                <a:spcPts val="0"/>
              </a:spcBef>
              <a:spcAft>
                <a:spcPts val="0"/>
              </a:spcAft>
              <a:buClr>
                <a:schemeClr val="dk1"/>
              </a:buClr>
              <a:buSzPts val="1600"/>
              <a:buFont typeface="Raleway"/>
              <a:buAutoNum type="alphaLcPeriod"/>
            </a:pPr>
            <a:r>
              <a:rPr lang="es-ES" sz="1600" b="0" i="0" u="none" strike="noStrike" cap="none">
                <a:solidFill>
                  <a:schemeClr val="dk1"/>
                </a:solidFill>
                <a:latin typeface="Raleway Light"/>
                <a:ea typeface="Raleway Light"/>
                <a:cs typeface="Raleway Light"/>
                <a:sym typeface="Raleway Light"/>
              </a:rPr>
              <a:t>time when the Singles' Day started</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150000"/>
              </a:lnSpc>
              <a:spcBef>
                <a:spcPts val="0"/>
              </a:spcBef>
              <a:spcAft>
                <a:spcPts val="0"/>
              </a:spcAft>
              <a:buClr>
                <a:schemeClr val="dk1"/>
              </a:buClr>
              <a:buSzPts val="1600"/>
              <a:buFont typeface="Raleway"/>
              <a:buAutoNum type="alphaLcPeriod"/>
            </a:pPr>
            <a:r>
              <a:rPr lang="es-ES" sz="1600" b="0" i="0" u="none" strike="noStrike" cap="none">
                <a:solidFill>
                  <a:schemeClr val="dk1"/>
                </a:solidFill>
                <a:latin typeface="Raleway Light"/>
                <a:ea typeface="Raleway Light"/>
                <a:cs typeface="Raleway Light"/>
                <a:sym typeface="Raleway Light"/>
              </a:rPr>
              <a:t>the date of Singles' Day</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150000"/>
              </a:lnSpc>
              <a:spcBef>
                <a:spcPts val="0"/>
              </a:spcBef>
              <a:spcAft>
                <a:spcPts val="0"/>
              </a:spcAft>
              <a:buClr>
                <a:schemeClr val="dk1"/>
              </a:buClr>
              <a:buSzPts val="1600"/>
              <a:buFont typeface="Raleway"/>
              <a:buAutoNum type="alphaLcPeriod"/>
            </a:pPr>
            <a:r>
              <a:rPr lang="es-ES" sz="1600" b="0" i="0" u="none" strike="noStrike" cap="none">
                <a:solidFill>
                  <a:schemeClr val="dk1"/>
                </a:solidFill>
                <a:latin typeface="Raleway Light"/>
                <a:ea typeface="Raleway Light"/>
                <a:cs typeface="Raleway Light"/>
                <a:sym typeface="Raleway Light"/>
              </a:rPr>
              <a:t>tonnes of CO2 produced during Singles' Day 2016</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150000"/>
              </a:lnSpc>
              <a:spcBef>
                <a:spcPts val="0"/>
              </a:spcBef>
              <a:spcAft>
                <a:spcPts val="0"/>
              </a:spcAft>
              <a:buClr>
                <a:schemeClr val="dk1"/>
              </a:buClr>
              <a:buSzPts val="1600"/>
              <a:buFont typeface="Raleway"/>
              <a:buAutoNum type="alphaLcPeriod"/>
            </a:pPr>
            <a:r>
              <a:rPr lang="es-ES" sz="1600" b="0" i="0" u="none" strike="noStrike" cap="none">
                <a:solidFill>
                  <a:schemeClr val="dk1"/>
                </a:solidFill>
                <a:latin typeface="Raleway Light"/>
                <a:ea typeface="Raleway Light"/>
                <a:cs typeface="Raleway Light"/>
                <a:sym typeface="Raleway Light"/>
              </a:rPr>
              <a:t>dollars spent during Singles' Day in 2016</a:t>
            </a:r>
            <a:endParaRPr sz="1600" b="0" i="0" u="none" strike="noStrike" cap="none">
              <a:solidFill>
                <a:schemeClr val="dk1"/>
              </a:solidFill>
              <a:latin typeface="Raleway Light"/>
              <a:ea typeface="Raleway Light"/>
              <a:cs typeface="Raleway Light"/>
              <a:sym typeface="Raleway Light"/>
            </a:endParaRPr>
          </a:p>
        </p:txBody>
      </p:sp>
      <p:pic>
        <p:nvPicPr>
          <p:cNvPr id="224" name="Google Shape;224;p25"/>
          <p:cNvPicPr preferRelativeResize="0"/>
          <p:nvPr/>
        </p:nvPicPr>
        <p:blipFill>
          <a:blip r:embed="rId3">
            <a:alphaModFix/>
          </a:blip>
          <a:stretch>
            <a:fillRect/>
          </a:stretch>
        </p:blipFill>
        <p:spPr>
          <a:xfrm>
            <a:off x="7885075" y="0"/>
            <a:ext cx="1258926" cy="1258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ctrTitle"/>
          </p:nvPr>
        </p:nvSpPr>
        <p:spPr>
          <a:xfrm>
            <a:off x="685800" y="2237492"/>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s-ES" sz="4400">
                <a:solidFill>
                  <a:schemeClr val="lt1"/>
                </a:solidFill>
              </a:rPr>
              <a:t>GRAMMAR</a:t>
            </a:r>
            <a:endParaRPr sz="4400">
              <a:solidFill>
                <a:schemeClr val="lt1"/>
              </a:solidFill>
            </a:endParaRPr>
          </a:p>
          <a:p>
            <a:pPr marL="0" lvl="0" indent="0" algn="l" rtl="0">
              <a:lnSpc>
                <a:spcPct val="100000"/>
              </a:lnSpc>
              <a:spcBef>
                <a:spcPts val="0"/>
              </a:spcBef>
              <a:spcAft>
                <a:spcPts val="0"/>
              </a:spcAft>
              <a:buSzPts val="4800"/>
              <a:buNone/>
            </a:pPr>
            <a:r>
              <a:rPr lang="es-ES" sz="3200">
                <a:solidFill>
                  <a:schemeClr val="lt1"/>
                </a:solidFill>
              </a:rPr>
              <a:t>Present perfect . </a:t>
            </a:r>
            <a:r>
              <a:rPr lang="es-ES" sz="3200" i="1">
                <a:solidFill>
                  <a:schemeClr val="lt1"/>
                </a:solidFill>
              </a:rPr>
              <a:t>Already, just,yet</a:t>
            </a:r>
            <a:endParaRPr sz="3200" i="1">
              <a:solidFill>
                <a:schemeClr val="lt1"/>
              </a:solidFill>
            </a:endParaRPr>
          </a:p>
        </p:txBody>
      </p:sp>
      <p:pic>
        <p:nvPicPr>
          <p:cNvPr id="68" name="Google Shape;68;p2"/>
          <p:cNvPicPr preferRelativeResize="0"/>
          <p:nvPr/>
        </p:nvPicPr>
        <p:blipFill rotWithShape="1">
          <a:blip r:embed="rId3">
            <a:alphaModFix/>
          </a:blip>
          <a:srcRect/>
          <a:stretch/>
        </p:blipFill>
        <p:spPr>
          <a:xfrm>
            <a:off x="8113275" y="137775"/>
            <a:ext cx="886968" cy="886968"/>
          </a:xfrm>
          <a:prstGeom prst="rect">
            <a:avLst/>
          </a:prstGeom>
          <a:noFill/>
          <a:ln>
            <a:noFill/>
          </a:ln>
        </p:spPr>
      </p:pic>
      <p:sp>
        <p:nvSpPr>
          <p:cNvPr id="69" name="Google Shape;69;p2"/>
          <p:cNvSpPr txBox="1"/>
          <p:nvPr/>
        </p:nvSpPr>
        <p:spPr>
          <a:xfrm>
            <a:off x="731350" y="3960800"/>
            <a:ext cx="30000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highlight>
                  <a:srgbClr val="FFFF00"/>
                </a:highlight>
              </a:rPr>
              <a:t>Pamela please add a link to The Present Perfect Simple and Continuous video file</a:t>
            </a:r>
            <a:endParaRPr dirty="0">
              <a:highlight>
                <a:srgbClr val="FFFF00"/>
              </a:highlight>
            </a:endParaRPr>
          </a:p>
        </p:txBody>
      </p:sp>
      <p:sp>
        <p:nvSpPr>
          <p:cNvPr id="70" name="Google Shape;70;p2"/>
          <p:cNvSpPr txBox="1"/>
          <p:nvPr/>
        </p:nvSpPr>
        <p:spPr>
          <a:xfrm>
            <a:off x="731350" y="3560600"/>
            <a:ext cx="612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latin typeface="Raleway Light"/>
                <a:ea typeface="Raleway Light"/>
                <a:cs typeface="Raleway Light"/>
                <a:sym typeface="Raleway Light"/>
              </a:rPr>
              <a:t>INTRO VIDEO: </a:t>
            </a:r>
            <a:r>
              <a:rPr lang="es-ES" dirty="0" err="1">
                <a:latin typeface="Raleway Light"/>
                <a:ea typeface="Raleway Light"/>
                <a:cs typeface="Raleway Light"/>
                <a:sym typeface="Raleway Light"/>
              </a:rPr>
              <a:t>Please</a:t>
            </a:r>
            <a:r>
              <a:rPr lang="es-ES" dirty="0">
                <a:latin typeface="Raleway Light"/>
                <a:ea typeface="Raleway Light"/>
                <a:cs typeface="Raleway Light"/>
                <a:sym typeface="Raleway Light"/>
              </a:rPr>
              <a:t> </a:t>
            </a:r>
            <a:r>
              <a:rPr lang="es-ES" dirty="0" err="1">
                <a:latin typeface="Raleway Light"/>
                <a:ea typeface="Raleway Light"/>
                <a:cs typeface="Raleway Light"/>
                <a:sym typeface="Raleway Light"/>
              </a:rPr>
              <a:t>watch</a:t>
            </a:r>
            <a:r>
              <a:rPr lang="es-ES" dirty="0">
                <a:latin typeface="Raleway Light"/>
                <a:ea typeface="Raleway Light"/>
                <a:cs typeface="Raleway Light"/>
                <a:sym typeface="Raleway Light"/>
              </a:rPr>
              <a:t> </a:t>
            </a:r>
            <a:r>
              <a:rPr lang="es-ES" dirty="0" err="1">
                <a:latin typeface="Raleway Light"/>
                <a:ea typeface="Raleway Light"/>
                <a:cs typeface="Raleway Light"/>
                <a:sym typeface="Raleway Light"/>
              </a:rPr>
              <a:t>the</a:t>
            </a:r>
            <a:r>
              <a:rPr lang="es-ES" dirty="0">
                <a:latin typeface="Raleway Light"/>
                <a:ea typeface="Raleway Light"/>
                <a:cs typeface="Raleway Light"/>
                <a:sym typeface="Raleway Light"/>
              </a:rPr>
              <a:t> video</a:t>
            </a:r>
            <a:endParaRPr dirty="0">
              <a:latin typeface="Raleway Light"/>
              <a:ea typeface="Raleway Light"/>
              <a:cs typeface="Raleway Light"/>
              <a:sym typeface="Raleway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20</a:t>
            </a:fld>
            <a:endParaRPr/>
          </a:p>
        </p:txBody>
      </p:sp>
      <p:sp>
        <p:nvSpPr>
          <p:cNvPr id="230" name="Google Shape;230;p26"/>
          <p:cNvSpPr txBox="1"/>
          <p:nvPr/>
        </p:nvSpPr>
        <p:spPr>
          <a:xfrm>
            <a:off x="572075" y="355725"/>
            <a:ext cx="6638400" cy="36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aleway"/>
              <a:ea typeface="Raleway"/>
              <a:cs typeface="Raleway"/>
              <a:sym typeface="Raleway"/>
            </a:endParaRPr>
          </a:p>
        </p:txBody>
      </p:sp>
      <p:sp>
        <p:nvSpPr>
          <p:cNvPr id="231" name="Google Shape;231;p26"/>
          <p:cNvSpPr txBox="1"/>
          <p:nvPr/>
        </p:nvSpPr>
        <p:spPr>
          <a:xfrm>
            <a:off x="667325" y="274725"/>
            <a:ext cx="7058100" cy="63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Raleway"/>
                <a:ea typeface="Raleway"/>
                <a:cs typeface="Raleway"/>
                <a:sym typeface="Raleway"/>
              </a:rPr>
              <a:t>Let’s check the answers.</a:t>
            </a:r>
            <a:endParaRPr sz="1800" b="1" i="0" u="none" strike="noStrike" cap="none">
              <a:solidFill>
                <a:srgbClr val="000000"/>
              </a:solidFill>
              <a:latin typeface="Raleway"/>
              <a:ea typeface="Raleway"/>
              <a:cs typeface="Raleway"/>
              <a:sym typeface="Raleway"/>
            </a:endParaRPr>
          </a:p>
        </p:txBody>
      </p:sp>
      <p:sp>
        <p:nvSpPr>
          <p:cNvPr id="232" name="Google Shape;232;p26"/>
          <p:cNvSpPr txBox="1"/>
          <p:nvPr/>
        </p:nvSpPr>
        <p:spPr>
          <a:xfrm>
            <a:off x="667325" y="825550"/>
            <a:ext cx="2958300" cy="407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highlight>
                <a:srgbClr val="FFCD00"/>
              </a:highlight>
              <a:latin typeface="Raleway Light"/>
              <a:ea typeface="Raleway Light"/>
              <a:cs typeface="Raleway Light"/>
              <a:sym typeface="Raleway Light"/>
            </a:endParaRPr>
          </a:p>
          <a:p>
            <a:pPr marL="914400" marR="0" lvl="0" indent="0" algn="l"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Raleway Light"/>
              <a:ea typeface="Raleway Light"/>
              <a:cs typeface="Raleway Light"/>
              <a:sym typeface="Raleway Light"/>
            </a:endParaRPr>
          </a:p>
        </p:txBody>
      </p:sp>
      <p:sp>
        <p:nvSpPr>
          <p:cNvPr id="233" name="Google Shape;233;p26"/>
          <p:cNvSpPr txBox="1"/>
          <p:nvPr/>
        </p:nvSpPr>
        <p:spPr>
          <a:xfrm>
            <a:off x="819725" y="977950"/>
            <a:ext cx="2958300" cy="407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highlight>
                <a:srgbClr val="FFCD00"/>
              </a:highlight>
              <a:latin typeface="Raleway Light"/>
              <a:ea typeface="Raleway Light"/>
              <a:cs typeface="Raleway Light"/>
              <a:sym typeface="Raleway Light"/>
            </a:endParaRPr>
          </a:p>
          <a:p>
            <a:pPr marL="914400" marR="0" lvl="0" indent="0" algn="l"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Raleway Light"/>
              <a:ea typeface="Raleway Light"/>
              <a:cs typeface="Raleway Light"/>
              <a:sym typeface="Raleway Light"/>
            </a:endParaRPr>
          </a:p>
        </p:txBody>
      </p:sp>
      <p:sp>
        <p:nvSpPr>
          <p:cNvPr id="234" name="Google Shape;234;p26"/>
          <p:cNvSpPr txBox="1"/>
          <p:nvPr/>
        </p:nvSpPr>
        <p:spPr>
          <a:xfrm>
            <a:off x="1578425" y="1396300"/>
            <a:ext cx="2047200" cy="293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highlight>
                <a:srgbClr val="FFCD00"/>
              </a:highlight>
              <a:latin typeface="Raleway Light"/>
              <a:ea typeface="Raleway Light"/>
              <a:cs typeface="Raleway Light"/>
              <a:sym typeface="Raleway Light"/>
            </a:endParaRPr>
          </a:p>
          <a:p>
            <a:pPr marL="228600" marR="0" lvl="0" indent="-215900" algn="l" rtl="0">
              <a:lnSpc>
                <a:spcPct val="200000"/>
              </a:lnSpc>
              <a:spcBef>
                <a:spcPts val="0"/>
              </a:spcBef>
              <a:spcAft>
                <a:spcPts val="0"/>
              </a:spcAft>
              <a:buClr>
                <a:schemeClr val="dk1"/>
              </a:buClr>
              <a:buSzPts val="1600"/>
              <a:buFont typeface="Raleway"/>
              <a:buAutoNum type="arabicPeriod"/>
            </a:pPr>
            <a:r>
              <a:rPr lang="es-ES" sz="1600" b="0" i="0" u="none" strike="noStrike" cap="none">
                <a:solidFill>
                  <a:schemeClr val="dk1"/>
                </a:solidFill>
                <a:latin typeface="Raleway Light"/>
                <a:ea typeface="Raleway Light"/>
                <a:cs typeface="Raleway Light"/>
                <a:sym typeface="Raleway Light"/>
              </a:rPr>
              <a:t>the 1990s</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200000"/>
              </a:lnSpc>
              <a:spcBef>
                <a:spcPts val="0"/>
              </a:spcBef>
              <a:spcAft>
                <a:spcPts val="0"/>
              </a:spcAft>
              <a:buClr>
                <a:schemeClr val="dk1"/>
              </a:buClr>
              <a:buSzPts val="1600"/>
              <a:buFont typeface="Raleway"/>
              <a:buAutoNum type="arabicPeriod"/>
            </a:pPr>
            <a:r>
              <a:rPr lang="es-ES" sz="1600" b="0" i="0" u="none" strike="noStrike" cap="none">
                <a:solidFill>
                  <a:schemeClr val="dk1"/>
                </a:solidFill>
                <a:latin typeface="Raleway Light"/>
                <a:ea typeface="Raleway Light"/>
                <a:cs typeface="Raleway Light"/>
                <a:sym typeface="Raleway Light"/>
              </a:rPr>
              <a:t>November, 11</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200000"/>
              </a:lnSpc>
              <a:spcBef>
                <a:spcPts val="0"/>
              </a:spcBef>
              <a:spcAft>
                <a:spcPts val="0"/>
              </a:spcAft>
              <a:buClr>
                <a:schemeClr val="dk1"/>
              </a:buClr>
              <a:buSzPts val="1600"/>
              <a:buFont typeface="Raleway"/>
              <a:buAutoNum type="arabicPeriod"/>
            </a:pPr>
            <a:r>
              <a:rPr lang="es-ES" sz="1600" b="0" i="0" u="none" strike="noStrike" cap="none">
                <a:solidFill>
                  <a:schemeClr val="dk1"/>
                </a:solidFill>
                <a:latin typeface="Raleway Light"/>
                <a:ea typeface="Raleway Light"/>
                <a:cs typeface="Raleway Light"/>
                <a:sym typeface="Raleway Light"/>
              </a:rPr>
              <a:t>18 billion</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200000"/>
              </a:lnSpc>
              <a:spcBef>
                <a:spcPts val="0"/>
              </a:spcBef>
              <a:spcAft>
                <a:spcPts val="0"/>
              </a:spcAft>
              <a:buClr>
                <a:schemeClr val="dk1"/>
              </a:buClr>
              <a:buSzPts val="1600"/>
              <a:buFont typeface="Raleway"/>
              <a:buAutoNum type="arabicPeriod"/>
            </a:pPr>
            <a:r>
              <a:rPr lang="es-ES" sz="1600" b="0" i="0" u="none" strike="noStrike" cap="none">
                <a:solidFill>
                  <a:schemeClr val="dk1"/>
                </a:solidFill>
                <a:latin typeface="Raleway Light"/>
                <a:ea typeface="Raleway Light"/>
                <a:cs typeface="Raleway Light"/>
                <a:sym typeface="Raleway Light"/>
              </a:rPr>
              <a:t>650 million</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200000"/>
              </a:lnSpc>
              <a:spcBef>
                <a:spcPts val="0"/>
              </a:spcBef>
              <a:spcAft>
                <a:spcPts val="0"/>
              </a:spcAft>
              <a:buClr>
                <a:schemeClr val="dk1"/>
              </a:buClr>
              <a:buSzPts val="1600"/>
              <a:buFont typeface="Raleway"/>
              <a:buAutoNum type="arabicPeriod"/>
            </a:pPr>
            <a:r>
              <a:rPr lang="es-ES" sz="1600" b="0" i="0" u="none" strike="noStrike" cap="none">
                <a:solidFill>
                  <a:schemeClr val="dk1"/>
                </a:solidFill>
                <a:latin typeface="Raleway Light"/>
                <a:ea typeface="Raleway Light"/>
                <a:cs typeface="Raleway Light"/>
                <a:sym typeface="Raleway Light"/>
              </a:rPr>
              <a:t>258 thousand</a:t>
            </a:r>
            <a:endParaRPr sz="1600" b="0" i="0" u="none" strike="noStrike" cap="none">
              <a:solidFill>
                <a:schemeClr val="dk1"/>
              </a:solidFill>
              <a:latin typeface="Raleway Light"/>
              <a:ea typeface="Raleway Light"/>
              <a:cs typeface="Raleway Light"/>
              <a:sym typeface="Raleway Light"/>
            </a:endParaRPr>
          </a:p>
          <a:p>
            <a:pPr marL="914400" marR="0" lvl="0" indent="0" algn="l" rtl="0">
              <a:lnSpc>
                <a:spcPct val="150000"/>
              </a:lnSpc>
              <a:spcBef>
                <a:spcPts val="0"/>
              </a:spcBef>
              <a:spcAft>
                <a:spcPts val="0"/>
              </a:spcAft>
              <a:buClr>
                <a:schemeClr val="dk1"/>
              </a:buClr>
              <a:buSzPts val="1100"/>
              <a:buFont typeface="Arial"/>
              <a:buNone/>
            </a:pPr>
            <a:endParaRPr sz="1600" b="0" i="0" u="none" strike="noStrike" cap="none">
              <a:solidFill>
                <a:schemeClr val="dk1"/>
              </a:solidFill>
              <a:latin typeface="Raleway Light"/>
              <a:ea typeface="Raleway Light"/>
              <a:cs typeface="Raleway Light"/>
              <a:sym typeface="Raleway Light"/>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Raleway Light"/>
              <a:ea typeface="Raleway Light"/>
              <a:cs typeface="Raleway Light"/>
              <a:sym typeface="Raleway Light"/>
            </a:endParaRPr>
          </a:p>
        </p:txBody>
      </p:sp>
      <p:sp>
        <p:nvSpPr>
          <p:cNvPr id="235" name="Google Shape;235;p26"/>
          <p:cNvSpPr txBox="1"/>
          <p:nvPr/>
        </p:nvSpPr>
        <p:spPr>
          <a:xfrm>
            <a:off x="4755863" y="1189150"/>
            <a:ext cx="2718300" cy="3649500"/>
          </a:xfrm>
          <a:prstGeom prst="rect">
            <a:avLst/>
          </a:prstGeom>
          <a:noFill/>
          <a:ln>
            <a:noFill/>
          </a:ln>
        </p:spPr>
        <p:txBody>
          <a:bodyPr spcFirstLastPara="1" wrap="square" lIns="91425" tIns="91425" rIns="91425" bIns="91425" anchor="t" anchorCtr="0">
            <a:noAutofit/>
          </a:bodyPr>
          <a:lstStyle/>
          <a:p>
            <a:pPr marL="228600" marR="0" lvl="0" indent="-215900" algn="l" rtl="0">
              <a:lnSpc>
                <a:spcPct val="150000"/>
              </a:lnSpc>
              <a:spcBef>
                <a:spcPts val="0"/>
              </a:spcBef>
              <a:spcAft>
                <a:spcPts val="0"/>
              </a:spcAft>
              <a:buClr>
                <a:schemeClr val="dk1"/>
              </a:buClr>
              <a:buSzPts val="1600"/>
              <a:buFont typeface="Raleway"/>
              <a:buAutoNum type="alphaLcPeriod"/>
            </a:pPr>
            <a:r>
              <a:rPr lang="es-ES" sz="1600" b="0" i="0" u="none" strike="noStrike" cap="none">
                <a:solidFill>
                  <a:schemeClr val="dk1"/>
                </a:solidFill>
                <a:latin typeface="Raleway Light"/>
                <a:ea typeface="Raleway Light"/>
                <a:cs typeface="Raleway Light"/>
                <a:sym typeface="Raleway Light"/>
              </a:rPr>
              <a:t>orders placed during Singles' Day last year (2016)</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150000"/>
              </a:lnSpc>
              <a:spcBef>
                <a:spcPts val="0"/>
              </a:spcBef>
              <a:spcAft>
                <a:spcPts val="0"/>
              </a:spcAft>
              <a:buClr>
                <a:schemeClr val="dk1"/>
              </a:buClr>
              <a:buSzPts val="1600"/>
              <a:buFont typeface="Raleway"/>
              <a:buAutoNum type="alphaLcPeriod"/>
            </a:pPr>
            <a:r>
              <a:rPr lang="es-ES" sz="1600" b="0" i="0" u="none" strike="noStrike" cap="none">
                <a:solidFill>
                  <a:schemeClr val="dk1"/>
                </a:solidFill>
                <a:latin typeface="Raleway Light"/>
                <a:ea typeface="Raleway Light"/>
                <a:cs typeface="Raleway Light"/>
                <a:sym typeface="Raleway Light"/>
              </a:rPr>
              <a:t>time when the Singles' Day started</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150000"/>
              </a:lnSpc>
              <a:spcBef>
                <a:spcPts val="0"/>
              </a:spcBef>
              <a:spcAft>
                <a:spcPts val="0"/>
              </a:spcAft>
              <a:buClr>
                <a:schemeClr val="dk1"/>
              </a:buClr>
              <a:buSzPts val="1600"/>
              <a:buFont typeface="Raleway"/>
              <a:buAutoNum type="alphaLcPeriod"/>
            </a:pPr>
            <a:r>
              <a:rPr lang="es-ES" sz="1600" b="0" i="0" u="none" strike="noStrike" cap="none">
                <a:solidFill>
                  <a:schemeClr val="dk1"/>
                </a:solidFill>
                <a:latin typeface="Raleway Light"/>
                <a:ea typeface="Raleway Light"/>
                <a:cs typeface="Raleway Light"/>
                <a:sym typeface="Raleway Light"/>
              </a:rPr>
              <a:t>the date of Singles' Day</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150000"/>
              </a:lnSpc>
              <a:spcBef>
                <a:spcPts val="0"/>
              </a:spcBef>
              <a:spcAft>
                <a:spcPts val="0"/>
              </a:spcAft>
              <a:buClr>
                <a:schemeClr val="dk1"/>
              </a:buClr>
              <a:buSzPts val="1600"/>
              <a:buFont typeface="Raleway"/>
              <a:buAutoNum type="alphaLcPeriod"/>
            </a:pPr>
            <a:r>
              <a:rPr lang="es-ES" sz="1600" b="0" i="0" u="none" strike="noStrike" cap="none">
                <a:solidFill>
                  <a:schemeClr val="dk1"/>
                </a:solidFill>
                <a:latin typeface="Raleway Light"/>
                <a:ea typeface="Raleway Light"/>
                <a:cs typeface="Raleway Light"/>
                <a:sym typeface="Raleway Light"/>
              </a:rPr>
              <a:t>tonnes of CO2 produced during Singles' Day 2016</a:t>
            </a:r>
            <a:endParaRPr sz="1600" b="0" i="0" u="none" strike="noStrike" cap="none">
              <a:solidFill>
                <a:schemeClr val="dk1"/>
              </a:solidFill>
              <a:latin typeface="Raleway Light"/>
              <a:ea typeface="Raleway Light"/>
              <a:cs typeface="Raleway Light"/>
              <a:sym typeface="Raleway Light"/>
            </a:endParaRPr>
          </a:p>
          <a:p>
            <a:pPr marL="228600" marR="0" lvl="0" indent="-215900" algn="l" rtl="0">
              <a:lnSpc>
                <a:spcPct val="150000"/>
              </a:lnSpc>
              <a:spcBef>
                <a:spcPts val="0"/>
              </a:spcBef>
              <a:spcAft>
                <a:spcPts val="0"/>
              </a:spcAft>
              <a:buClr>
                <a:schemeClr val="dk1"/>
              </a:buClr>
              <a:buSzPts val="1600"/>
              <a:buFont typeface="Raleway"/>
              <a:buAutoNum type="alphaLcPeriod"/>
            </a:pPr>
            <a:r>
              <a:rPr lang="es-ES" sz="1600" b="0" i="0" u="none" strike="noStrike" cap="none">
                <a:solidFill>
                  <a:schemeClr val="dk1"/>
                </a:solidFill>
                <a:latin typeface="Raleway Light"/>
                <a:ea typeface="Raleway Light"/>
                <a:cs typeface="Raleway Light"/>
                <a:sym typeface="Raleway Light"/>
              </a:rPr>
              <a:t>dollars spent during Singles' Day in 2016</a:t>
            </a:r>
            <a:endParaRPr sz="1600" b="0" i="0" u="none" strike="noStrike" cap="none">
              <a:solidFill>
                <a:schemeClr val="dk1"/>
              </a:solidFill>
              <a:latin typeface="Raleway Light"/>
              <a:ea typeface="Raleway Light"/>
              <a:cs typeface="Raleway Light"/>
              <a:sym typeface="Raleway Light"/>
            </a:endParaRPr>
          </a:p>
        </p:txBody>
      </p:sp>
      <p:cxnSp>
        <p:nvCxnSpPr>
          <p:cNvPr id="236" name="Google Shape;236;p26"/>
          <p:cNvCxnSpPr/>
          <p:nvPr/>
        </p:nvCxnSpPr>
        <p:spPr>
          <a:xfrm>
            <a:off x="2927975" y="1877300"/>
            <a:ext cx="1785600" cy="564600"/>
          </a:xfrm>
          <a:prstGeom prst="straightConnector1">
            <a:avLst/>
          </a:prstGeom>
          <a:noFill/>
          <a:ln w="19050" cap="flat" cmpd="sng">
            <a:solidFill>
              <a:schemeClr val="dk2"/>
            </a:solidFill>
            <a:prstDash val="solid"/>
            <a:round/>
            <a:headEnd type="none" w="sm" len="sm"/>
            <a:tailEnd type="none" w="sm" len="sm"/>
          </a:ln>
        </p:spPr>
      </p:cxnSp>
      <p:cxnSp>
        <p:nvCxnSpPr>
          <p:cNvPr id="237" name="Google Shape;237;p26"/>
          <p:cNvCxnSpPr>
            <a:endCxn id="235" idx="1"/>
          </p:cNvCxnSpPr>
          <p:nvPr/>
        </p:nvCxnSpPr>
        <p:spPr>
          <a:xfrm>
            <a:off x="3278963" y="2426800"/>
            <a:ext cx="1476900" cy="587100"/>
          </a:xfrm>
          <a:prstGeom prst="straightConnector1">
            <a:avLst/>
          </a:prstGeom>
          <a:noFill/>
          <a:ln w="19050" cap="flat" cmpd="sng">
            <a:solidFill>
              <a:schemeClr val="dk2"/>
            </a:solidFill>
            <a:prstDash val="solid"/>
            <a:round/>
            <a:headEnd type="none" w="sm" len="sm"/>
            <a:tailEnd type="none" w="sm" len="sm"/>
          </a:ln>
        </p:spPr>
      </p:cxnSp>
      <p:cxnSp>
        <p:nvCxnSpPr>
          <p:cNvPr id="238" name="Google Shape;238;p26"/>
          <p:cNvCxnSpPr/>
          <p:nvPr/>
        </p:nvCxnSpPr>
        <p:spPr>
          <a:xfrm>
            <a:off x="2805875" y="2884625"/>
            <a:ext cx="1953600" cy="1358400"/>
          </a:xfrm>
          <a:prstGeom prst="straightConnector1">
            <a:avLst/>
          </a:prstGeom>
          <a:noFill/>
          <a:ln w="19050" cap="flat" cmpd="sng">
            <a:solidFill>
              <a:schemeClr val="dk2"/>
            </a:solidFill>
            <a:prstDash val="solid"/>
            <a:round/>
            <a:headEnd type="none" w="sm" len="sm"/>
            <a:tailEnd type="none" w="sm" len="sm"/>
          </a:ln>
        </p:spPr>
      </p:cxnSp>
      <p:cxnSp>
        <p:nvCxnSpPr>
          <p:cNvPr id="239" name="Google Shape;239;p26"/>
          <p:cNvCxnSpPr/>
          <p:nvPr/>
        </p:nvCxnSpPr>
        <p:spPr>
          <a:xfrm rot="10800000" flipH="1">
            <a:off x="3004300" y="1556675"/>
            <a:ext cx="1678800" cy="1755300"/>
          </a:xfrm>
          <a:prstGeom prst="straightConnector1">
            <a:avLst/>
          </a:prstGeom>
          <a:noFill/>
          <a:ln w="19050" cap="flat" cmpd="sng">
            <a:solidFill>
              <a:schemeClr val="dk2"/>
            </a:solidFill>
            <a:prstDash val="solid"/>
            <a:round/>
            <a:headEnd type="none" w="sm" len="sm"/>
            <a:tailEnd type="none" w="sm" len="sm"/>
          </a:ln>
        </p:spPr>
      </p:cxnSp>
      <p:cxnSp>
        <p:nvCxnSpPr>
          <p:cNvPr id="240" name="Google Shape;240;p26"/>
          <p:cNvCxnSpPr/>
          <p:nvPr/>
        </p:nvCxnSpPr>
        <p:spPr>
          <a:xfrm rot="10800000" flipH="1">
            <a:off x="3233225" y="3556125"/>
            <a:ext cx="1449900" cy="274800"/>
          </a:xfrm>
          <a:prstGeom prst="straightConnector1">
            <a:avLst/>
          </a:prstGeom>
          <a:noFill/>
          <a:ln w="19050" cap="flat" cmpd="sng">
            <a:solidFill>
              <a:schemeClr val="dk2"/>
            </a:solidFill>
            <a:prstDash val="solid"/>
            <a:round/>
            <a:headEnd type="none" w="sm" len="sm"/>
            <a:tailEnd type="none" w="sm" len="sm"/>
          </a:ln>
        </p:spPr>
      </p:cxnSp>
      <p:pic>
        <p:nvPicPr>
          <p:cNvPr id="241" name="Google Shape;241;p26"/>
          <p:cNvPicPr preferRelativeResize="0"/>
          <p:nvPr/>
        </p:nvPicPr>
        <p:blipFill>
          <a:blip r:embed="rId3">
            <a:alphaModFix/>
          </a:blip>
          <a:stretch>
            <a:fillRect/>
          </a:stretch>
        </p:blipFill>
        <p:spPr>
          <a:xfrm>
            <a:off x="7783725" y="0"/>
            <a:ext cx="1360276" cy="136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1000"/>
                                        <p:tgtEl>
                                          <p:spTgt spid="2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fade">
                                      <p:cBhvr>
                                        <p:cTn id="17" dur="1000"/>
                                        <p:tgtEl>
                                          <p:spTgt spid="2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gtEl>
                                        <p:attrNameLst>
                                          <p:attrName>style.visibility</p:attrName>
                                        </p:attrNameLst>
                                      </p:cBhvr>
                                      <p:to>
                                        <p:strVal val="visible"/>
                                      </p:to>
                                    </p:set>
                                    <p:animEffect transition="in" filter="fade">
                                      <p:cBhvr>
                                        <p:cTn id="22" dur="1000"/>
                                        <p:tgtEl>
                                          <p:spTgt spid="2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
                                        </p:tgtEl>
                                        <p:attrNameLst>
                                          <p:attrName>style.visibility</p:attrName>
                                        </p:attrNameLst>
                                      </p:cBhvr>
                                      <p:to>
                                        <p:strVal val="visible"/>
                                      </p:to>
                                    </p:set>
                                    <p:animEffect transition="in" filter="fade">
                                      <p:cBhvr>
                                        <p:cTn id="2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7"/>
          <p:cNvSpPr txBox="1">
            <a:spLocks noGrp="1"/>
          </p:cNvSpPr>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s-ES"/>
              <a:t>PROJECT</a:t>
            </a:r>
            <a:endParaRPr/>
          </a:p>
          <a:p>
            <a:pPr marL="0" lvl="0" indent="0" algn="l" rtl="0">
              <a:lnSpc>
                <a:spcPct val="100000"/>
              </a:lnSpc>
              <a:spcBef>
                <a:spcPts val="0"/>
              </a:spcBef>
              <a:spcAft>
                <a:spcPts val="0"/>
              </a:spcAft>
              <a:buSzPts val="6000"/>
              <a:buNone/>
            </a:pPr>
            <a:r>
              <a:rPr lang="es-ES" sz="4200"/>
              <a:t>Where do you buy things ?</a:t>
            </a:r>
            <a:endParaRPr sz="4200"/>
          </a:p>
          <a:p>
            <a:pPr marL="0" lvl="0" indent="0" algn="l" rtl="0">
              <a:lnSpc>
                <a:spcPct val="100000"/>
              </a:lnSpc>
              <a:spcBef>
                <a:spcPts val="0"/>
              </a:spcBef>
              <a:spcAft>
                <a:spcPts val="0"/>
              </a:spcAft>
              <a:buSzPts val="6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11a48ff1cdc_0_34"/>
          <p:cNvPicPr preferRelativeResize="0"/>
          <p:nvPr/>
        </p:nvPicPr>
        <p:blipFill rotWithShape="1">
          <a:blip r:embed="rId3">
            <a:alphaModFix/>
          </a:blip>
          <a:srcRect t="160" b="5303"/>
          <a:stretch/>
        </p:blipFill>
        <p:spPr>
          <a:xfrm>
            <a:off x="2917975" y="2316725"/>
            <a:ext cx="2379000" cy="2379000"/>
          </a:xfrm>
          <a:prstGeom prst="ellipse">
            <a:avLst/>
          </a:prstGeom>
          <a:noFill/>
          <a:ln>
            <a:noFill/>
          </a:ln>
        </p:spPr>
      </p:pic>
      <p:sp>
        <p:nvSpPr>
          <p:cNvPr id="252" name="Google Shape;252;g11a48ff1cdc_0_34"/>
          <p:cNvSpPr txBox="1"/>
          <p:nvPr/>
        </p:nvSpPr>
        <p:spPr>
          <a:xfrm>
            <a:off x="442925" y="400050"/>
            <a:ext cx="7872300" cy="222365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b="1" i="0" u="none" strike="noStrike" cap="none" dirty="0">
                <a:solidFill>
                  <a:srgbClr val="000000"/>
                </a:solidFill>
                <a:latin typeface="Raleway"/>
                <a:ea typeface="Raleway"/>
                <a:cs typeface="Raleway"/>
                <a:sym typeface="Raleway"/>
              </a:rPr>
              <a:t>Do </a:t>
            </a:r>
            <a:r>
              <a:rPr lang="es-ES" b="1" i="0" u="none" strike="noStrike" cap="none" dirty="0" err="1">
                <a:solidFill>
                  <a:srgbClr val="000000"/>
                </a:solidFill>
                <a:latin typeface="Raleway"/>
                <a:ea typeface="Raleway"/>
                <a:cs typeface="Raleway"/>
                <a:sym typeface="Raleway"/>
              </a:rPr>
              <a:t>you</a:t>
            </a:r>
            <a:r>
              <a:rPr lang="es-ES" b="1" i="0" u="none" strike="noStrike" cap="none" dirty="0">
                <a:solidFill>
                  <a:srgbClr val="000000"/>
                </a:solidFill>
                <a:latin typeface="Raleway"/>
                <a:ea typeface="Raleway"/>
                <a:cs typeface="Raleway"/>
                <a:sym typeface="Raleway"/>
              </a:rPr>
              <a:t> shop online? Do </a:t>
            </a:r>
            <a:r>
              <a:rPr lang="es-ES" b="1" i="0" u="none" strike="noStrike" cap="none" dirty="0" err="1">
                <a:solidFill>
                  <a:srgbClr val="000000"/>
                </a:solidFill>
                <a:latin typeface="Raleway"/>
                <a:ea typeface="Raleway"/>
                <a:cs typeface="Raleway"/>
                <a:sym typeface="Raleway"/>
              </a:rPr>
              <a:t>you</a:t>
            </a:r>
            <a:r>
              <a:rPr lang="es-ES" b="1" i="0" u="none" strike="noStrike" cap="none" dirty="0">
                <a:solidFill>
                  <a:srgbClr val="000000"/>
                </a:solidFill>
                <a:latin typeface="Raleway"/>
                <a:ea typeface="Raleway"/>
                <a:cs typeface="Raleway"/>
                <a:sym typeface="Raleway"/>
              </a:rPr>
              <a:t> </a:t>
            </a:r>
            <a:r>
              <a:rPr lang="es-ES" b="1" i="0" u="none" strike="noStrike" cap="none" dirty="0" err="1">
                <a:solidFill>
                  <a:srgbClr val="000000"/>
                </a:solidFill>
                <a:latin typeface="Raleway"/>
                <a:ea typeface="Raleway"/>
                <a:cs typeface="Raleway"/>
                <a:sym typeface="Raleway"/>
              </a:rPr>
              <a:t>go</a:t>
            </a:r>
            <a:r>
              <a:rPr lang="es-ES" b="1" i="0" u="none" strike="noStrike" cap="none" dirty="0">
                <a:solidFill>
                  <a:srgbClr val="000000"/>
                </a:solidFill>
                <a:latin typeface="Raleway"/>
                <a:ea typeface="Raleway"/>
                <a:cs typeface="Raleway"/>
                <a:sym typeface="Raleway"/>
              </a:rPr>
              <a:t> </a:t>
            </a:r>
            <a:r>
              <a:rPr lang="es-ES" b="1" i="0" u="none" strike="noStrike" cap="none" dirty="0" err="1">
                <a:solidFill>
                  <a:srgbClr val="000000"/>
                </a:solidFill>
                <a:latin typeface="Raleway"/>
                <a:ea typeface="Raleway"/>
                <a:cs typeface="Raleway"/>
                <a:sym typeface="Raleway"/>
              </a:rPr>
              <a:t>to</a:t>
            </a:r>
            <a:r>
              <a:rPr lang="es-ES" b="1" i="0" u="none" strike="noStrike" cap="none" dirty="0">
                <a:solidFill>
                  <a:srgbClr val="000000"/>
                </a:solidFill>
                <a:latin typeface="Raleway"/>
                <a:ea typeface="Raleway"/>
                <a:cs typeface="Raleway"/>
                <a:sym typeface="Raleway"/>
              </a:rPr>
              <a:t> </a:t>
            </a:r>
            <a:r>
              <a:rPr lang="es-ES" b="1" i="0" u="none" strike="noStrike" cap="none" dirty="0" err="1">
                <a:solidFill>
                  <a:srgbClr val="000000"/>
                </a:solidFill>
                <a:latin typeface="Raleway"/>
                <a:ea typeface="Raleway"/>
                <a:cs typeface="Raleway"/>
                <a:sym typeface="Raleway"/>
              </a:rPr>
              <a:t>the</a:t>
            </a:r>
            <a:r>
              <a:rPr lang="es-ES" b="1" i="0" u="none" strike="noStrike" cap="none" dirty="0">
                <a:solidFill>
                  <a:srgbClr val="000000"/>
                </a:solidFill>
                <a:latin typeface="Raleway"/>
                <a:ea typeface="Raleway"/>
                <a:cs typeface="Raleway"/>
                <a:sym typeface="Raleway"/>
              </a:rPr>
              <a:t> shops? </a:t>
            </a:r>
            <a:r>
              <a:rPr lang="es-ES" b="1" i="0" u="none" strike="noStrike" cap="none" dirty="0" err="1">
                <a:solidFill>
                  <a:srgbClr val="000000"/>
                </a:solidFill>
                <a:latin typeface="Raleway"/>
                <a:ea typeface="Raleway"/>
                <a:cs typeface="Raleway"/>
                <a:sym typeface="Raleway"/>
              </a:rPr>
              <a:t>Maybe</a:t>
            </a:r>
            <a:r>
              <a:rPr lang="es-ES" b="1" i="0" u="none" strike="noStrike" cap="none" dirty="0">
                <a:solidFill>
                  <a:srgbClr val="000000"/>
                </a:solidFill>
                <a:latin typeface="Raleway"/>
                <a:ea typeface="Raleway"/>
                <a:cs typeface="Raleway"/>
                <a:sym typeface="Raleway"/>
              </a:rPr>
              <a:t> </a:t>
            </a:r>
            <a:r>
              <a:rPr lang="es-ES" b="1" i="0" u="none" strike="noStrike" cap="none" dirty="0" err="1">
                <a:solidFill>
                  <a:srgbClr val="000000"/>
                </a:solidFill>
                <a:latin typeface="Raleway"/>
                <a:ea typeface="Raleway"/>
                <a:cs typeface="Raleway"/>
                <a:sym typeface="Raleway"/>
              </a:rPr>
              <a:t>both</a:t>
            </a:r>
            <a:r>
              <a:rPr lang="es-ES" b="1" i="0" u="none" strike="noStrike" cap="none" dirty="0">
                <a:solidFill>
                  <a:srgbClr val="000000"/>
                </a:solidFill>
                <a:latin typeface="Raleway"/>
                <a:ea typeface="Raleway"/>
                <a:cs typeface="Raleway"/>
                <a:sym typeface="Raleway"/>
              </a:rPr>
              <a:t>? </a:t>
            </a:r>
            <a:r>
              <a:rPr lang="es-ES" b="1" i="0" u="none" strike="noStrike" cap="none" dirty="0" err="1">
                <a:solidFill>
                  <a:srgbClr val="000000"/>
                </a:solidFill>
                <a:latin typeface="Raleway"/>
                <a:ea typeface="Raleway"/>
                <a:cs typeface="Raleway"/>
                <a:sym typeface="Raleway"/>
              </a:rPr>
              <a:t>Why</a:t>
            </a:r>
            <a:r>
              <a:rPr lang="es-ES" b="1" i="0" u="none" strike="noStrike" cap="none" dirty="0">
                <a:solidFill>
                  <a:srgbClr val="000000"/>
                </a:solidFill>
                <a:latin typeface="Raleway"/>
                <a:ea typeface="Raleway"/>
                <a:cs typeface="Raleway"/>
                <a:sym typeface="Raleway"/>
              </a:rPr>
              <a:t>/ </a:t>
            </a:r>
            <a:r>
              <a:rPr lang="es-ES" b="1" i="0" u="none" strike="noStrike" cap="none" dirty="0" err="1">
                <a:solidFill>
                  <a:srgbClr val="000000"/>
                </a:solidFill>
                <a:latin typeface="Raleway"/>
                <a:ea typeface="Raleway"/>
                <a:cs typeface="Raleway"/>
                <a:sym typeface="Raleway"/>
              </a:rPr>
              <a:t>Why</a:t>
            </a:r>
            <a:r>
              <a:rPr lang="es-ES" b="1" i="0" u="none" strike="noStrike" cap="none" dirty="0">
                <a:solidFill>
                  <a:srgbClr val="000000"/>
                </a:solidFill>
                <a:latin typeface="Raleway"/>
                <a:ea typeface="Raleway"/>
                <a:cs typeface="Raleway"/>
                <a:sym typeface="Raleway"/>
              </a:rPr>
              <a:t> </a:t>
            </a:r>
            <a:r>
              <a:rPr lang="es-ES" b="1" i="0" u="none" strike="noStrike" cap="none" dirty="0" err="1">
                <a:solidFill>
                  <a:srgbClr val="000000"/>
                </a:solidFill>
                <a:latin typeface="Raleway"/>
                <a:ea typeface="Raleway"/>
                <a:cs typeface="Raleway"/>
                <a:sym typeface="Raleway"/>
              </a:rPr>
              <a:t>not</a:t>
            </a:r>
            <a:r>
              <a:rPr lang="es-ES" b="1" i="0" u="none" strike="noStrike" cap="none" dirty="0">
                <a:solidFill>
                  <a:srgbClr val="000000"/>
                </a:solidFill>
                <a:latin typeface="Raleway"/>
                <a:ea typeface="Raleway"/>
                <a:cs typeface="Raleway"/>
                <a:sym typeface="Raleway"/>
              </a:rPr>
              <a:t>? </a:t>
            </a:r>
            <a:br>
              <a:rPr lang="es-ES" b="1" i="0" u="none" strike="noStrike" cap="none" dirty="0">
                <a:solidFill>
                  <a:srgbClr val="000000"/>
                </a:solidFill>
                <a:latin typeface="Raleway"/>
                <a:ea typeface="Raleway"/>
                <a:cs typeface="Raleway"/>
                <a:sym typeface="Raleway"/>
              </a:rPr>
            </a:br>
            <a:r>
              <a:rPr lang="es-ES" b="1" dirty="0">
                <a:latin typeface="Raleway"/>
                <a:ea typeface="Raleway"/>
                <a:cs typeface="Raleway"/>
                <a:sym typeface="Raleway"/>
              </a:rPr>
              <a:t>In </a:t>
            </a:r>
            <a:r>
              <a:rPr lang="es-ES" b="1" dirty="0" err="1">
                <a:latin typeface="Raleway"/>
                <a:ea typeface="Raleway"/>
                <a:cs typeface="Raleway"/>
                <a:sym typeface="Raleway"/>
              </a:rPr>
              <a:t>your</a:t>
            </a:r>
            <a:r>
              <a:rPr lang="es-ES" b="1" dirty="0">
                <a:latin typeface="Raleway"/>
                <a:ea typeface="Raleway"/>
                <a:cs typeface="Raleway"/>
                <a:sym typeface="Raleway"/>
              </a:rPr>
              <a:t> </a:t>
            </a:r>
            <a:r>
              <a:rPr lang="es-ES" b="1" dirty="0" err="1">
                <a:latin typeface="Raleway"/>
                <a:ea typeface="Raleway"/>
                <a:cs typeface="Raleway"/>
                <a:sym typeface="Raleway"/>
              </a:rPr>
              <a:t>Journal</a:t>
            </a:r>
            <a:r>
              <a:rPr lang="es-ES" b="1" dirty="0">
                <a:latin typeface="Raleway"/>
                <a:ea typeface="Raleway"/>
                <a:cs typeface="Raleway"/>
                <a:sym typeface="Raleway"/>
              </a:rPr>
              <a:t> in </a:t>
            </a:r>
            <a:r>
              <a:rPr lang="es-ES" b="1" dirty="0" err="1">
                <a:latin typeface="Raleway"/>
                <a:ea typeface="Raleway"/>
                <a:cs typeface="Raleway"/>
                <a:sym typeface="Raleway"/>
              </a:rPr>
              <a:t>Public</a:t>
            </a:r>
            <a:r>
              <a:rPr lang="es-ES" b="1" dirty="0">
                <a:latin typeface="Raleway"/>
                <a:ea typeface="Raleway"/>
                <a:cs typeface="Raleway"/>
                <a:sym typeface="Raleway"/>
              </a:rPr>
              <a:t> </a:t>
            </a:r>
            <a:r>
              <a:rPr lang="es-ES" b="1" dirty="0" err="1">
                <a:latin typeface="Raleway"/>
                <a:ea typeface="Raleway"/>
                <a:cs typeface="Raleway"/>
                <a:sym typeface="Raleway"/>
              </a:rPr>
              <a:t>mode</a:t>
            </a:r>
            <a:r>
              <a:rPr lang="es-ES" b="1" dirty="0">
                <a:latin typeface="Raleway"/>
                <a:ea typeface="Raleway"/>
                <a:cs typeface="Raleway"/>
                <a:sym typeface="Raleway"/>
              </a:rPr>
              <a:t>, </a:t>
            </a:r>
            <a:r>
              <a:rPr lang="es-ES" b="1" dirty="0" err="1">
                <a:latin typeface="Raleway"/>
                <a:ea typeface="Raleway"/>
                <a:cs typeface="Raleway"/>
                <a:sym typeface="Raleway"/>
              </a:rPr>
              <a:t>write</a:t>
            </a:r>
            <a:r>
              <a:rPr lang="es-ES" b="1" dirty="0">
                <a:latin typeface="Raleway"/>
                <a:ea typeface="Raleway"/>
                <a:cs typeface="Raleway"/>
                <a:sym typeface="Raleway"/>
              </a:rPr>
              <a:t> </a:t>
            </a:r>
            <a:r>
              <a:rPr lang="es-ES" b="1" dirty="0" err="1">
                <a:solidFill>
                  <a:schemeClr val="dk1"/>
                </a:solidFill>
                <a:latin typeface="Raleway"/>
                <a:ea typeface="Raleway"/>
                <a:cs typeface="Raleway"/>
                <a:sym typeface="Raleway"/>
              </a:rPr>
              <a:t>about</a:t>
            </a:r>
            <a:r>
              <a:rPr lang="es-ES" b="1" dirty="0">
                <a:solidFill>
                  <a:schemeClr val="dk1"/>
                </a:solidFill>
                <a:latin typeface="Raleway"/>
                <a:ea typeface="Raleway"/>
                <a:cs typeface="Raleway"/>
                <a:sym typeface="Raleway"/>
              </a:rPr>
              <a:t> </a:t>
            </a:r>
            <a:r>
              <a:rPr lang="es-ES" b="1" dirty="0" err="1">
                <a:solidFill>
                  <a:schemeClr val="dk1"/>
                </a:solidFill>
                <a:latin typeface="Raleway"/>
                <a:ea typeface="Raleway"/>
                <a:cs typeface="Raleway"/>
                <a:sym typeface="Raleway"/>
              </a:rPr>
              <a:t>the</a:t>
            </a:r>
            <a:r>
              <a:rPr lang="es-ES" b="1" dirty="0">
                <a:solidFill>
                  <a:schemeClr val="dk1"/>
                </a:solidFill>
                <a:latin typeface="Raleway"/>
                <a:ea typeface="Raleway"/>
                <a:cs typeface="Raleway"/>
                <a:sym typeface="Raleway"/>
              </a:rPr>
              <a:t> </a:t>
            </a:r>
            <a:r>
              <a:rPr lang="es-ES" b="1" dirty="0" err="1">
                <a:solidFill>
                  <a:schemeClr val="dk1"/>
                </a:solidFill>
                <a:latin typeface="Raleway"/>
                <a:ea typeface="Raleway"/>
                <a:cs typeface="Raleway"/>
                <a:sym typeface="Raleway"/>
              </a:rPr>
              <a:t>benefits</a:t>
            </a:r>
            <a:r>
              <a:rPr lang="es-ES" b="1" dirty="0">
                <a:solidFill>
                  <a:schemeClr val="dk1"/>
                </a:solidFill>
                <a:latin typeface="Raleway"/>
                <a:ea typeface="Raleway"/>
                <a:cs typeface="Raleway"/>
                <a:sym typeface="Raleway"/>
              </a:rPr>
              <a:t> and </a:t>
            </a:r>
            <a:r>
              <a:rPr lang="es-ES" b="1" dirty="0" err="1">
                <a:solidFill>
                  <a:schemeClr val="dk1"/>
                </a:solidFill>
                <a:latin typeface="Raleway"/>
                <a:ea typeface="Raleway"/>
                <a:cs typeface="Raleway"/>
                <a:sym typeface="Raleway"/>
              </a:rPr>
              <a:t>drawbacks</a:t>
            </a:r>
            <a:r>
              <a:rPr lang="es-ES" b="1" dirty="0">
                <a:solidFill>
                  <a:schemeClr val="dk1"/>
                </a:solidFill>
                <a:latin typeface="Raleway"/>
                <a:ea typeface="Raleway"/>
                <a:cs typeface="Raleway"/>
                <a:sym typeface="Raleway"/>
              </a:rPr>
              <a:t> </a:t>
            </a:r>
            <a:r>
              <a:rPr lang="es-ES" b="1" dirty="0" err="1">
                <a:solidFill>
                  <a:schemeClr val="dk1"/>
                </a:solidFill>
                <a:latin typeface="Raleway"/>
                <a:ea typeface="Raleway"/>
                <a:cs typeface="Raleway"/>
                <a:sym typeface="Raleway"/>
              </a:rPr>
              <a:t>of</a:t>
            </a:r>
            <a:r>
              <a:rPr lang="es-ES" b="1" dirty="0">
                <a:solidFill>
                  <a:schemeClr val="dk1"/>
                </a:solidFill>
                <a:latin typeface="Raleway"/>
                <a:ea typeface="Raleway"/>
                <a:cs typeface="Raleway"/>
                <a:sym typeface="Raleway"/>
              </a:rPr>
              <a:t> </a:t>
            </a:r>
            <a:r>
              <a:rPr lang="es-ES" b="1" dirty="0" err="1">
                <a:solidFill>
                  <a:schemeClr val="dk1"/>
                </a:solidFill>
                <a:latin typeface="Raleway"/>
                <a:ea typeface="Raleway"/>
                <a:cs typeface="Raleway"/>
                <a:sym typeface="Raleway"/>
              </a:rPr>
              <a:t>both</a:t>
            </a:r>
            <a:r>
              <a:rPr lang="es-ES" b="1" dirty="0">
                <a:solidFill>
                  <a:schemeClr val="dk1"/>
                </a:solidFill>
                <a:latin typeface="Raleway"/>
                <a:ea typeface="Raleway"/>
                <a:cs typeface="Raleway"/>
                <a:sym typeface="Raleway"/>
              </a:rPr>
              <a:t> </a:t>
            </a:r>
            <a:r>
              <a:rPr lang="es-ES" b="1" dirty="0" err="1">
                <a:solidFill>
                  <a:schemeClr val="dk1"/>
                </a:solidFill>
                <a:latin typeface="Raleway"/>
                <a:ea typeface="Raleway"/>
                <a:cs typeface="Raleway"/>
                <a:sym typeface="Raleway"/>
              </a:rPr>
              <a:t>ways</a:t>
            </a:r>
            <a:r>
              <a:rPr lang="es-ES" b="1" dirty="0">
                <a:solidFill>
                  <a:schemeClr val="dk1"/>
                </a:solidFill>
                <a:latin typeface="Raleway"/>
                <a:ea typeface="Raleway"/>
                <a:cs typeface="Raleway"/>
                <a:sym typeface="Raleway"/>
              </a:rPr>
              <a:t> </a:t>
            </a:r>
            <a:r>
              <a:rPr lang="es-ES" b="1" dirty="0" err="1">
                <a:solidFill>
                  <a:schemeClr val="dk1"/>
                </a:solidFill>
                <a:latin typeface="Raleway"/>
                <a:ea typeface="Raleway"/>
                <a:cs typeface="Raleway"/>
                <a:sym typeface="Raleway"/>
              </a:rPr>
              <a:t>of</a:t>
            </a:r>
            <a:r>
              <a:rPr lang="es-ES" b="1" dirty="0">
                <a:solidFill>
                  <a:schemeClr val="dk1"/>
                </a:solidFill>
                <a:latin typeface="Raleway"/>
                <a:ea typeface="Raleway"/>
                <a:cs typeface="Raleway"/>
                <a:sym typeface="Raleway"/>
              </a:rPr>
              <a:t> shopping.</a:t>
            </a:r>
            <a:endParaRPr b="1" dirty="0">
              <a:latin typeface="Raleway"/>
              <a:ea typeface="Raleway"/>
              <a:cs typeface="Raleway"/>
              <a:sym typeface="Raleway"/>
            </a:endParaRPr>
          </a:p>
          <a:p>
            <a:pPr marL="0" lvl="0" indent="0" algn="l" rtl="0">
              <a:lnSpc>
                <a:spcPct val="115000"/>
              </a:lnSpc>
              <a:spcBef>
                <a:spcPts val="0"/>
              </a:spcBef>
              <a:spcAft>
                <a:spcPts val="1200"/>
              </a:spcAft>
              <a:buClr>
                <a:schemeClr val="dk1"/>
              </a:buClr>
              <a:buSzPts val="1100"/>
              <a:buFont typeface="Arial"/>
              <a:buNone/>
            </a:pPr>
            <a:r>
              <a:rPr lang="es-ES" b="1" dirty="0" err="1">
                <a:latin typeface="Raleway"/>
                <a:ea typeface="Raleway"/>
                <a:cs typeface="Raleway"/>
                <a:sym typeface="Raleway"/>
              </a:rPr>
              <a:t>Please</a:t>
            </a:r>
            <a:r>
              <a:rPr lang="es-ES" b="1" dirty="0">
                <a:latin typeface="Raleway"/>
                <a:ea typeface="Raleway"/>
                <a:cs typeface="Raleway"/>
                <a:sym typeface="Raleway"/>
              </a:rPr>
              <a:t> use </a:t>
            </a:r>
            <a:r>
              <a:rPr lang="es-ES" b="1" dirty="0" err="1">
                <a:latin typeface="Raleway"/>
                <a:ea typeface="Raleway"/>
                <a:cs typeface="Raleway"/>
                <a:sym typeface="Raleway"/>
              </a:rPr>
              <a:t>the</a:t>
            </a:r>
            <a:r>
              <a:rPr lang="es-ES" b="1" dirty="0">
                <a:latin typeface="Raleway"/>
                <a:ea typeface="Raleway"/>
                <a:cs typeface="Raleway"/>
                <a:sym typeface="Raleway"/>
              </a:rPr>
              <a:t> </a:t>
            </a:r>
            <a:r>
              <a:rPr lang="es-ES" b="1" dirty="0" err="1">
                <a:latin typeface="Raleway"/>
                <a:ea typeface="Raleway"/>
                <a:cs typeface="Raleway"/>
                <a:sym typeface="Raleway"/>
              </a:rPr>
              <a:t>title</a:t>
            </a:r>
            <a:r>
              <a:rPr lang="es-ES" b="1" dirty="0">
                <a:latin typeface="Raleway"/>
                <a:ea typeface="Raleway"/>
                <a:cs typeface="Raleway"/>
                <a:sym typeface="Raleway"/>
              </a:rPr>
              <a:t> in </a:t>
            </a:r>
            <a:r>
              <a:rPr lang="es-ES" b="1" dirty="0" err="1">
                <a:latin typeface="Raleway"/>
                <a:ea typeface="Raleway"/>
                <a:cs typeface="Raleway"/>
                <a:sym typeface="Raleway"/>
              </a:rPr>
              <a:t>your</a:t>
            </a:r>
            <a:r>
              <a:rPr lang="es-ES" b="1" dirty="0">
                <a:latin typeface="Raleway"/>
                <a:ea typeface="Raleway"/>
                <a:cs typeface="Raleway"/>
                <a:sym typeface="Raleway"/>
              </a:rPr>
              <a:t> </a:t>
            </a:r>
            <a:r>
              <a:rPr lang="es-ES" b="1" dirty="0" err="1">
                <a:latin typeface="Raleway"/>
                <a:ea typeface="Raleway"/>
                <a:cs typeface="Raleway"/>
                <a:sym typeface="Raleway"/>
              </a:rPr>
              <a:t>Journal</a:t>
            </a:r>
            <a:r>
              <a:rPr lang="es-ES" b="1" dirty="0">
                <a:latin typeface="Raleway"/>
                <a:ea typeface="Raleway"/>
                <a:cs typeface="Raleway"/>
                <a:sym typeface="Raleway"/>
              </a:rPr>
              <a:t>: “LET’S GO SHOPPING”. </a:t>
            </a:r>
            <a:br>
              <a:rPr lang="es-ES" b="1" dirty="0">
                <a:latin typeface="Raleway"/>
                <a:ea typeface="Raleway"/>
                <a:cs typeface="Raleway"/>
                <a:sym typeface="Raleway"/>
              </a:rPr>
            </a:br>
            <a:r>
              <a:rPr lang="es-ES" b="1" dirty="0">
                <a:latin typeface="Raleway"/>
                <a:ea typeface="Raleway"/>
                <a:cs typeface="Raleway"/>
                <a:sym typeface="Raleway"/>
              </a:rPr>
              <a:t>Prepare </a:t>
            </a:r>
            <a:r>
              <a:rPr lang="es-ES" b="1" dirty="0" err="1">
                <a:latin typeface="Raleway"/>
                <a:ea typeface="Raleway"/>
                <a:cs typeface="Raleway"/>
                <a:sym typeface="Raleway"/>
              </a:rPr>
              <a:t>your</a:t>
            </a:r>
            <a:r>
              <a:rPr lang="es-ES" b="1" dirty="0">
                <a:latin typeface="Raleway"/>
                <a:ea typeface="Raleway"/>
                <a:cs typeface="Raleway"/>
                <a:sym typeface="Raleway"/>
              </a:rPr>
              <a:t> </a:t>
            </a:r>
            <a:r>
              <a:rPr lang="es-ES" b="1" dirty="0" err="1">
                <a:latin typeface="Raleway"/>
                <a:ea typeface="Raleway"/>
                <a:cs typeface="Raleway"/>
                <a:sym typeface="Raleway"/>
              </a:rPr>
              <a:t>answer</a:t>
            </a:r>
            <a:r>
              <a:rPr lang="es-ES" b="1" dirty="0">
                <a:latin typeface="Raleway"/>
                <a:ea typeface="Raleway"/>
                <a:cs typeface="Raleway"/>
                <a:sym typeface="Raleway"/>
              </a:rPr>
              <a:t> </a:t>
            </a:r>
            <a:r>
              <a:rPr lang="es-ES" b="1" dirty="0" err="1">
                <a:latin typeface="Raleway"/>
                <a:ea typeface="Raleway"/>
                <a:cs typeface="Raleway"/>
                <a:sym typeface="Raleway"/>
              </a:rPr>
              <a:t>carefully</a:t>
            </a:r>
            <a:r>
              <a:rPr lang="es-ES" b="1" dirty="0">
                <a:latin typeface="Raleway"/>
                <a:ea typeface="Raleway"/>
                <a:cs typeface="Raleway"/>
                <a:sym typeface="Raleway"/>
              </a:rPr>
              <a:t> and do </a:t>
            </a:r>
            <a:r>
              <a:rPr lang="es-ES" b="1" dirty="0" err="1">
                <a:latin typeface="Raleway"/>
                <a:ea typeface="Raleway"/>
                <a:cs typeface="Raleway"/>
                <a:sym typeface="Raleway"/>
              </a:rPr>
              <a:t>not</a:t>
            </a:r>
            <a:r>
              <a:rPr lang="es-ES" b="1" dirty="0">
                <a:latin typeface="Raleway"/>
                <a:ea typeface="Raleway"/>
                <a:cs typeface="Raleway"/>
                <a:sym typeface="Raleway"/>
              </a:rPr>
              <a:t> </a:t>
            </a:r>
            <a:r>
              <a:rPr lang="es-ES" b="1" dirty="0" err="1">
                <a:latin typeface="Raleway"/>
                <a:ea typeface="Raleway"/>
                <a:cs typeface="Raleway"/>
                <a:sym typeface="Raleway"/>
              </a:rPr>
              <a:t>copy</a:t>
            </a:r>
            <a:r>
              <a:rPr lang="es-ES" b="1" dirty="0">
                <a:latin typeface="Raleway"/>
                <a:ea typeface="Raleway"/>
                <a:cs typeface="Raleway"/>
                <a:sym typeface="Raleway"/>
              </a:rPr>
              <a:t> and paste (</a:t>
            </a:r>
            <a:r>
              <a:rPr lang="es-ES" b="1" dirty="0" err="1">
                <a:latin typeface="Raleway"/>
                <a:ea typeface="Raleway"/>
                <a:cs typeface="Raleway"/>
                <a:sym typeface="Raleway"/>
              </a:rPr>
              <a:t>plagiarize</a:t>
            </a:r>
            <a:r>
              <a:rPr lang="es-ES" b="1" dirty="0">
                <a:latin typeface="Raleway"/>
                <a:ea typeface="Raleway"/>
                <a:cs typeface="Raleway"/>
                <a:sym typeface="Raleway"/>
              </a:rPr>
              <a:t>), use </a:t>
            </a:r>
            <a:r>
              <a:rPr lang="es-ES" b="1" dirty="0" err="1">
                <a:latin typeface="Raleway"/>
                <a:ea typeface="Raleway"/>
                <a:cs typeface="Raleway"/>
                <a:sym typeface="Raleway"/>
              </a:rPr>
              <a:t>your</a:t>
            </a:r>
            <a:r>
              <a:rPr lang="es-ES" b="1" dirty="0">
                <a:latin typeface="Raleway"/>
                <a:ea typeface="Raleway"/>
                <a:cs typeface="Raleway"/>
                <a:sym typeface="Raleway"/>
              </a:rPr>
              <a:t> </a:t>
            </a:r>
            <a:r>
              <a:rPr lang="es-ES" b="1" dirty="0" err="1">
                <a:latin typeface="Raleway"/>
                <a:ea typeface="Raleway"/>
                <a:cs typeface="Raleway"/>
                <a:sym typeface="Raleway"/>
              </a:rPr>
              <a:t>own</a:t>
            </a:r>
            <a:r>
              <a:rPr lang="es-ES" b="1" dirty="0">
                <a:latin typeface="Raleway"/>
                <a:ea typeface="Raleway"/>
                <a:cs typeface="Raleway"/>
                <a:sym typeface="Raleway"/>
              </a:rPr>
              <a:t> </a:t>
            </a:r>
            <a:r>
              <a:rPr lang="es-ES" b="1" dirty="0" err="1">
                <a:latin typeface="Raleway"/>
                <a:ea typeface="Raleway"/>
                <a:cs typeface="Raleway"/>
                <a:sym typeface="Raleway"/>
              </a:rPr>
              <a:t>words</a:t>
            </a:r>
            <a:r>
              <a:rPr lang="es-ES" b="1" dirty="0">
                <a:latin typeface="Raleway"/>
                <a:ea typeface="Raleway"/>
                <a:cs typeface="Raleway"/>
                <a:sym typeface="Raleway"/>
              </a:rPr>
              <a:t>! </a:t>
            </a:r>
            <a:r>
              <a:rPr lang="es-ES" b="1" dirty="0" err="1">
                <a:latin typeface="Raleway"/>
                <a:ea typeface="Raleway"/>
                <a:cs typeface="Raleway"/>
                <a:sym typeface="Raleway"/>
              </a:rPr>
              <a:t>Your</a:t>
            </a:r>
            <a:r>
              <a:rPr lang="es-ES" b="1" dirty="0">
                <a:latin typeface="Raleway"/>
                <a:ea typeface="Raleway"/>
                <a:cs typeface="Raleway"/>
                <a:sym typeface="Raleway"/>
              </a:rPr>
              <a:t> </a:t>
            </a:r>
            <a:r>
              <a:rPr lang="es-ES" b="1" dirty="0" err="1">
                <a:latin typeface="Raleway"/>
                <a:ea typeface="Raleway"/>
                <a:cs typeface="Raleway"/>
                <a:sym typeface="Raleway"/>
              </a:rPr>
              <a:t>piece</a:t>
            </a:r>
            <a:r>
              <a:rPr lang="es-ES" b="1" dirty="0">
                <a:latin typeface="Raleway"/>
                <a:ea typeface="Raleway"/>
                <a:cs typeface="Raleway"/>
                <a:sym typeface="Raleway"/>
              </a:rPr>
              <a:t> </a:t>
            </a:r>
            <a:r>
              <a:rPr lang="es-ES" b="1" dirty="0" err="1">
                <a:latin typeface="Raleway"/>
                <a:ea typeface="Raleway"/>
                <a:cs typeface="Raleway"/>
                <a:sym typeface="Raleway"/>
              </a:rPr>
              <a:t>of</a:t>
            </a:r>
            <a:r>
              <a:rPr lang="es-ES" b="1" dirty="0">
                <a:latin typeface="Raleway"/>
                <a:ea typeface="Raleway"/>
                <a:cs typeface="Raleway"/>
                <a:sym typeface="Raleway"/>
              </a:rPr>
              <a:t> </a:t>
            </a:r>
            <a:r>
              <a:rPr lang="es-ES" b="1" dirty="0" err="1">
                <a:latin typeface="Raleway"/>
                <a:ea typeface="Raleway"/>
                <a:cs typeface="Raleway"/>
                <a:sym typeface="Raleway"/>
              </a:rPr>
              <a:t>work</a:t>
            </a:r>
            <a:r>
              <a:rPr lang="es-ES" b="1" dirty="0">
                <a:latin typeface="Raleway"/>
                <a:ea typeface="Raleway"/>
                <a:cs typeface="Raleway"/>
                <a:sym typeface="Raleway"/>
              </a:rPr>
              <a:t> </a:t>
            </a:r>
            <a:r>
              <a:rPr lang="es-ES" b="1" dirty="0" err="1">
                <a:latin typeface="Raleway"/>
                <a:ea typeface="Raleway"/>
                <a:cs typeface="Raleway"/>
                <a:sym typeface="Raleway"/>
              </a:rPr>
              <a:t>will</a:t>
            </a:r>
            <a:r>
              <a:rPr lang="es-ES" b="1" dirty="0">
                <a:latin typeface="Raleway"/>
                <a:ea typeface="Raleway"/>
                <a:cs typeface="Raleway"/>
                <a:sym typeface="Raleway"/>
              </a:rPr>
              <a:t> </a:t>
            </a:r>
            <a:r>
              <a:rPr lang="es-ES" b="1" dirty="0" err="1">
                <a:latin typeface="Raleway"/>
                <a:ea typeface="Raleway"/>
                <a:cs typeface="Raleway"/>
                <a:sym typeface="Raleway"/>
              </a:rPr>
              <a:t>not</a:t>
            </a:r>
            <a:r>
              <a:rPr lang="es-ES" b="1" dirty="0">
                <a:latin typeface="Raleway"/>
                <a:ea typeface="Raleway"/>
                <a:cs typeface="Raleway"/>
                <a:sym typeface="Raleway"/>
              </a:rPr>
              <a:t> be </a:t>
            </a:r>
            <a:r>
              <a:rPr lang="es-ES" b="1" dirty="0" err="1">
                <a:latin typeface="Raleway"/>
                <a:ea typeface="Raleway"/>
                <a:cs typeface="Raleway"/>
                <a:sym typeface="Raleway"/>
              </a:rPr>
              <a:t>graded</a:t>
            </a:r>
            <a:r>
              <a:rPr lang="es-ES" b="1" dirty="0">
                <a:latin typeface="Raleway"/>
                <a:ea typeface="Raleway"/>
                <a:cs typeface="Raleway"/>
                <a:sym typeface="Raleway"/>
              </a:rPr>
              <a:t> </a:t>
            </a:r>
            <a:r>
              <a:rPr lang="es-ES" b="1" dirty="0" err="1">
                <a:latin typeface="Raleway"/>
                <a:ea typeface="Raleway"/>
                <a:cs typeface="Raleway"/>
                <a:sym typeface="Raleway"/>
              </a:rPr>
              <a:t>but</a:t>
            </a:r>
            <a:r>
              <a:rPr lang="es-ES" b="1" dirty="0">
                <a:latin typeface="Raleway"/>
                <a:ea typeface="Raleway"/>
                <a:cs typeface="Raleway"/>
                <a:sym typeface="Raleway"/>
              </a:rPr>
              <a:t> </a:t>
            </a:r>
            <a:r>
              <a:rPr lang="es-ES" b="1" dirty="0" err="1">
                <a:latin typeface="Raleway"/>
                <a:ea typeface="Raleway"/>
                <a:cs typeface="Raleway"/>
                <a:sym typeface="Raleway"/>
              </a:rPr>
              <a:t>it</a:t>
            </a:r>
            <a:r>
              <a:rPr lang="es-ES" b="1" dirty="0">
                <a:latin typeface="Raleway"/>
                <a:ea typeface="Raleway"/>
                <a:cs typeface="Raleway"/>
                <a:sym typeface="Raleway"/>
              </a:rPr>
              <a:t> </a:t>
            </a:r>
            <a:r>
              <a:rPr lang="es-ES" b="1" dirty="0" err="1">
                <a:latin typeface="Raleway"/>
                <a:ea typeface="Raleway"/>
                <a:cs typeface="Raleway"/>
                <a:sym typeface="Raleway"/>
              </a:rPr>
              <a:t>could</a:t>
            </a:r>
            <a:r>
              <a:rPr lang="es-ES" b="1" dirty="0">
                <a:latin typeface="Raleway"/>
                <a:ea typeface="Raleway"/>
                <a:cs typeface="Raleway"/>
                <a:sym typeface="Raleway"/>
              </a:rPr>
              <a:t> be </a:t>
            </a:r>
            <a:r>
              <a:rPr lang="es-ES" b="1" dirty="0" err="1">
                <a:latin typeface="Raleway"/>
                <a:ea typeface="Raleway"/>
                <a:cs typeface="Raleway"/>
                <a:sym typeface="Raleway"/>
              </a:rPr>
              <a:t>discussed</a:t>
            </a:r>
            <a:r>
              <a:rPr lang="es-ES" b="1" dirty="0">
                <a:latin typeface="Raleway"/>
                <a:ea typeface="Raleway"/>
                <a:cs typeface="Raleway"/>
                <a:sym typeface="Raleway"/>
              </a:rPr>
              <a:t> </a:t>
            </a:r>
            <a:r>
              <a:rPr lang="es-ES" b="1" dirty="0" err="1">
                <a:latin typeface="Raleway"/>
                <a:ea typeface="Raleway"/>
                <a:cs typeface="Raleway"/>
                <a:sym typeface="Raleway"/>
              </a:rPr>
              <a:t>with</a:t>
            </a:r>
            <a:r>
              <a:rPr lang="es-ES" b="1" dirty="0">
                <a:latin typeface="Raleway"/>
                <a:ea typeface="Raleway"/>
                <a:cs typeface="Raleway"/>
                <a:sym typeface="Raleway"/>
              </a:rPr>
              <a:t> </a:t>
            </a:r>
            <a:r>
              <a:rPr lang="es-ES" b="1" dirty="0" err="1">
                <a:latin typeface="Raleway"/>
                <a:ea typeface="Raleway"/>
                <a:cs typeface="Raleway"/>
                <a:sym typeface="Raleway"/>
              </a:rPr>
              <a:t>your</a:t>
            </a:r>
            <a:r>
              <a:rPr lang="es-ES" b="1" dirty="0">
                <a:latin typeface="Raleway"/>
                <a:ea typeface="Raleway"/>
                <a:cs typeface="Raleway"/>
                <a:sym typeface="Raleway"/>
              </a:rPr>
              <a:t> </a:t>
            </a:r>
            <a:r>
              <a:rPr lang="es-ES" b="1">
                <a:latin typeface="Raleway"/>
                <a:ea typeface="Raleway"/>
                <a:cs typeface="Raleway"/>
                <a:sym typeface="Raleway"/>
              </a:rPr>
              <a:t>teacher in </a:t>
            </a:r>
            <a:r>
              <a:rPr lang="es-ES" b="1" dirty="0" err="1">
                <a:latin typeface="Raleway"/>
                <a:ea typeface="Raleway"/>
                <a:cs typeface="Raleway"/>
                <a:sym typeface="Raleway"/>
              </a:rPr>
              <a:t>your</a:t>
            </a:r>
            <a:r>
              <a:rPr lang="es-ES" b="1" dirty="0">
                <a:latin typeface="Raleway"/>
                <a:ea typeface="Raleway"/>
                <a:cs typeface="Raleway"/>
                <a:sym typeface="Raleway"/>
              </a:rPr>
              <a:t> </a:t>
            </a:r>
            <a:r>
              <a:rPr lang="es-ES" b="1" dirty="0" err="1">
                <a:latin typeface="Raleway"/>
                <a:ea typeface="Raleway"/>
                <a:cs typeface="Raleway"/>
                <a:sym typeface="Raleway"/>
              </a:rPr>
              <a:t>next</a:t>
            </a:r>
            <a:r>
              <a:rPr lang="es-ES" b="1" dirty="0">
                <a:latin typeface="Raleway"/>
                <a:ea typeface="Raleway"/>
                <a:cs typeface="Raleway"/>
                <a:sym typeface="Raleway"/>
              </a:rPr>
              <a:t> DBA </a:t>
            </a:r>
            <a:r>
              <a:rPr lang="es-ES" b="1" dirty="0" err="1">
                <a:latin typeface="Raleway"/>
                <a:ea typeface="Raleway"/>
                <a:cs typeface="Raleway"/>
                <a:sym typeface="Raleway"/>
              </a:rPr>
              <a:t>which</a:t>
            </a:r>
            <a:r>
              <a:rPr lang="es-ES" b="1" dirty="0">
                <a:latin typeface="Raleway"/>
                <a:ea typeface="Raleway"/>
                <a:cs typeface="Raleway"/>
                <a:sym typeface="Raleway"/>
              </a:rPr>
              <a:t> </a:t>
            </a:r>
            <a:r>
              <a:rPr lang="es-ES" b="1" dirty="0" err="1">
                <a:latin typeface="Raleway"/>
                <a:ea typeface="Raleway"/>
                <a:cs typeface="Raleway"/>
                <a:sym typeface="Raleway"/>
              </a:rPr>
              <a:t>will</a:t>
            </a:r>
            <a:r>
              <a:rPr lang="es-ES" b="1" dirty="0">
                <a:latin typeface="Raleway"/>
                <a:ea typeface="Raleway"/>
                <a:cs typeface="Raleway"/>
                <a:sym typeface="Raleway"/>
              </a:rPr>
              <a:t> be </a:t>
            </a:r>
            <a:r>
              <a:rPr lang="es-ES" b="1" dirty="0" err="1">
                <a:latin typeface="Raleway"/>
                <a:ea typeface="Raleway"/>
                <a:cs typeface="Raleway"/>
                <a:sym typeface="Raleway"/>
              </a:rPr>
              <a:t>graded</a:t>
            </a:r>
            <a:r>
              <a:rPr lang="es-ES" b="1" dirty="0">
                <a:latin typeface="Raleway"/>
                <a:ea typeface="Raleway"/>
                <a:cs typeface="Raleway"/>
                <a:sym typeface="Raleway"/>
              </a:rPr>
              <a:t>! </a:t>
            </a:r>
            <a:br>
              <a:rPr lang="es-ES" b="1" dirty="0">
                <a:latin typeface="Raleway"/>
                <a:ea typeface="Raleway"/>
                <a:cs typeface="Raleway"/>
                <a:sym typeface="Raleway"/>
              </a:rPr>
            </a:br>
            <a:r>
              <a:rPr lang="es-ES" b="1" dirty="0" err="1">
                <a:latin typeface="Raleway"/>
                <a:ea typeface="Raleway"/>
                <a:cs typeface="Raleway"/>
                <a:sym typeface="Raleway"/>
              </a:rPr>
              <a:t>Minimum</a:t>
            </a:r>
            <a:r>
              <a:rPr lang="es-ES" b="1" dirty="0">
                <a:latin typeface="Raleway"/>
                <a:ea typeface="Raleway"/>
                <a:cs typeface="Raleway"/>
                <a:sym typeface="Raleway"/>
              </a:rPr>
              <a:t> 75 </a:t>
            </a:r>
            <a:r>
              <a:rPr lang="es-ES" b="1" dirty="0" err="1">
                <a:latin typeface="Raleway"/>
                <a:ea typeface="Raleway"/>
                <a:cs typeface="Raleway"/>
                <a:sym typeface="Raleway"/>
              </a:rPr>
              <a:t>words</a:t>
            </a:r>
            <a:r>
              <a:rPr lang="es-ES" b="1" dirty="0">
                <a:latin typeface="Raleway"/>
                <a:ea typeface="Raleway"/>
                <a:cs typeface="Raleway"/>
                <a:sym typeface="Raleway"/>
              </a:rPr>
              <a:t> </a:t>
            </a:r>
            <a:endParaRPr b="1" dirty="0">
              <a:latin typeface="Raleway"/>
              <a:ea typeface="Raleway"/>
              <a:cs typeface="Raleway"/>
              <a:sym typeface="Raleway"/>
            </a:endParaRPr>
          </a:p>
        </p:txBody>
      </p:sp>
      <p:sp>
        <p:nvSpPr>
          <p:cNvPr id="253" name="Google Shape;253;g11a48ff1cdc_0_34"/>
          <p:cNvSpPr txBox="1"/>
          <p:nvPr/>
        </p:nvSpPr>
        <p:spPr>
          <a:xfrm>
            <a:off x="289075" y="2615650"/>
            <a:ext cx="2628900" cy="201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sz="1700" b="1" i="0" u="sng" strike="noStrike" cap="none">
                <a:solidFill>
                  <a:schemeClr val="lt1"/>
                </a:solidFill>
                <a:latin typeface="Raleway"/>
                <a:ea typeface="Raleway"/>
                <a:cs typeface="Raleway"/>
                <a:sym typeface="Raleway"/>
              </a:rPr>
              <a:t>Online </a:t>
            </a:r>
            <a:r>
              <a:rPr lang="es-ES" sz="1700" b="1" u="sng">
                <a:solidFill>
                  <a:schemeClr val="lt1"/>
                </a:solidFill>
                <a:latin typeface="Raleway"/>
                <a:ea typeface="Raleway"/>
                <a:cs typeface="Raleway"/>
                <a:sym typeface="Raleway"/>
              </a:rPr>
              <a:t>shopping</a:t>
            </a:r>
            <a:endParaRPr sz="1700" b="1" i="0" u="sng"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chemeClr val="lt1"/>
                </a:solidFill>
                <a:latin typeface="Raleway"/>
                <a:ea typeface="Raleway"/>
                <a:cs typeface="Raleway"/>
                <a:sym typeface="Raleway"/>
              </a:rPr>
              <a:t>Advantages </a:t>
            </a:r>
            <a:endParaRPr sz="17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chemeClr val="lt1"/>
                </a:solidFill>
                <a:latin typeface="Raleway"/>
                <a:ea typeface="Raleway"/>
                <a:cs typeface="Raleway"/>
                <a:sym typeface="Raleway"/>
              </a:rPr>
              <a:t>Disadvantages</a:t>
            </a:r>
            <a:endParaRPr sz="1700" b="1" i="0" u="none" strike="noStrike" cap="none">
              <a:solidFill>
                <a:schemeClr val="lt1"/>
              </a:solidFill>
              <a:latin typeface="Raleway"/>
              <a:ea typeface="Raleway"/>
              <a:cs typeface="Raleway"/>
              <a:sym typeface="Raleway"/>
            </a:endParaRPr>
          </a:p>
        </p:txBody>
      </p:sp>
      <p:sp>
        <p:nvSpPr>
          <p:cNvPr id="254" name="Google Shape;254;g11a48ff1cdc_0_34"/>
          <p:cNvSpPr txBox="1"/>
          <p:nvPr/>
        </p:nvSpPr>
        <p:spPr>
          <a:xfrm>
            <a:off x="5810250" y="2615650"/>
            <a:ext cx="2628900" cy="201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sz="1700" b="1" i="0" u="sng" strike="noStrike" cap="none">
                <a:solidFill>
                  <a:schemeClr val="lt1"/>
                </a:solidFill>
                <a:latin typeface="Raleway"/>
                <a:ea typeface="Raleway"/>
                <a:cs typeface="Raleway"/>
                <a:sym typeface="Raleway"/>
              </a:rPr>
              <a:t>Traditional shopping</a:t>
            </a:r>
            <a:endParaRPr sz="1700" b="1" i="0" u="sng"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chemeClr val="lt1"/>
                </a:solidFill>
                <a:latin typeface="Raleway"/>
                <a:ea typeface="Raleway"/>
                <a:cs typeface="Raleway"/>
                <a:sym typeface="Raleway"/>
              </a:rPr>
              <a:t>      Advantages </a:t>
            </a:r>
            <a:endParaRPr sz="17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chemeClr val="lt1"/>
                </a:solidFill>
                <a:latin typeface="Raleway"/>
                <a:ea typeface="Raleway"/>
                <a:cs typeface="Raleway"/>
                <a:sym typeface="Raleway"/>
              </a:rPr>
              <a:t>      Disadvantages</a:t>
            </a:r>
            <a:endParaRPr sz="1700" b="1" i="0" u="none" strike="noStrike" cap="none">
              <a:solidFill>
                <a:schemeClr val="lt1"/>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3</a:t>
            </a:fld>
            <a:endParaRPr>
              <a:solidFill>
                <a:srgbClr val="FF5C5C"/>
              </a:solidFill>
            </a:endParaRPr>
          </a:p>
        </p:txBody>
      </p:sp>
      <p:pic>
        <p:nvPicPr>
          <p:cNvPr id="76" name="Google Shape;76;p3" descr="Using The Present Perfect Tense in English"/>
          <p:cNvPicPr preferRelativeResize="0"/>
          <p:nvPr/>
        </p:nvPicPr>
        <p:blipFill rotWithShape="1">
          <a:blip r:embed="rId3">
            <a:alphaModFix/>
          </a:blip>
          <a:srcRect l="1625" t="3333" r="2579" b="9085"/>
          <a:stretch/>
        </p:blipFill>
        <p:spPr>
          <a:xfrm>
            <a:off x="2441300" y="403825"/>
            <a:ext cx="3484001" cy="4569650"/>
          </a:xfrm>
          <a:prstGeom prst="rect">
            <a:avLst/>
          </a:prstGeom>
          <a:noFill/>
          <a:ln>
            <a:noFill/>
          </a:ln>
        </p:spPr>
      </p:pic>
      <p:pic>
        <p:nvPicPr>
          <p:cNvPr id="77" name="Google Shape;77;p3"/>
          <p:cNvPicPr preferRelativeResize="0"/>
          <p:nvPr/>
        </p:nvPicPr>
        <p:blipFill>
          <a:blip r:embed="rId4">
            <a:alphaModFix/>
          </a:blip>
          <a:stretch>
            <a:fillRect/>
          </a:stretch>
        </p:blipFill>
        <p:spPr>
          <a:xfrm>
            <a:off x="7783725" y="0"/>
            <a:ext cx="1360276" cy="1360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g11a48ff1cdc_0_6"/>
          <p:cNvPicPr preferRelativeResize="0"/>
          <p:nvPr/>
        </p:nvPicPr>
        <p:blipFill>
          <a:blip r:embed="rId3">
            <a:alphaModFix/>
          </a:blip>
          <a:stretch>
            <a:fillRect/>
          </a:stretch>
        </p:blipFill>
        <p:spPr>
          <a:xfrm>
            <a:off x="7783725" y="0"/>
            <a:ext cx="1360276" cy="1360276"/>
          </a:xfrm>
          <a:prstGeom prst="rect">
            <a:avLst/>
          </a:prstGeom>
          <a:noFill/>
          <a:ln>
            <a:noFill/>
          </a:ln>
        </p:spPr>
      </p:pic>
      <p:sp>
        <p:nvSpPr>
          <p:cNvPr id="83" name="Google Shape;83;g11a48ff1cdc_0_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4</a:t>
            </a:fld>
            <a:endParaRPr/>
          </a:p>
        </p:txBody>
      </p:sp>
      <p:sp>
        <p:nvSpPr>
          <p:cNvPr id="84" name="Google Shape;84;g11a48ff1cdc_0_6"/>
          <p:cNvSpPr txBox="1"/>
          <p:nvPr/>
        </p:nvSpPr>
        <p:spPr>
          <a:xfrm>
            <a:off x="423975" y="241550"/>
            <a:ext cx="7516500" cy="39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Raleway"/>
                <a:ea typeface="Raleway"/>
                <a:cs typeface="Raleway"/>
                <a:sym typeface="Raleway"/>
              </a:rPr>
              <a:t>Read the dialogue between a group of friends preparing a surprise birthday party and </a:t>
            </a:r>
            <a:r>
              <a:rPr lang="es-ES" sz="1800" b="1">
                <a:solidFill>
                  <a:schemeClr val="dk1"/>
                </a:solidFill>
                <a:latin typeface="Raleway"/>
                <a:ea typeface="Raleway"/>
                <a:cs typeface="Raleway"/>
                <a:sym typeface="Raleway"/>
              </a:rPr>
              <a:t>choose correct options in the rules below.</a:t>
            </a:r>
            <a:endParaRPr sz="1800" b="1">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endParaRPr sz="1800" b="1">
              <a:latin typeface="Raleway"/>
              <a:ea typeface="Raleway"/>
              <a:cs typeface="Raleway"/>
              <a:sym typeface="Raleway"/>
            </a:endParaRPr>
          </a:p>
        </p:txBody>
      </p:sp>
      <p:sp>
        <p:nvSpPr>
          <p:cNvPr id="85" name="Google Shape;85;g11a48ff1cdc_0_6"/>
          <p:cNvSpPr/>
          <p:nvPr/>
        </p:nvSpPr>
        <p:spPr>
          <a:xfrm>
            <a:off x="423975" y="1037225"/>
            <a:ext cx="7601700" cy="3793800"/>
          </a:xfrm>
          <a:prstGeom prst="rect">
            <a:avLst/>
          </a:prstGeom>
          <a:noFill/>
          <a:ln w="19050" cap="flat" cmpd="sng">
            <a:solidFill>
              <a:srgbClr val="FF5C5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ES" sz="1600" b="1" i="0" u="none" strike="noStrike" cap="none">
                <a:solidFill>
                  <a:srgbClr val="000000"/>
                </a:solidFill>
                <a:latin typeface="Raleway"/>
                <a:ea typeface="Raleway"/>
                <a:cs typeface="Raleway"/>
                <a:sym typeface="Raleway"/>
              </a:rPr>
              <a:t>Sarah:</a:t>
            </a:r>
            <a:r>
              <a:rPr lang="es-ES" sz="1600" b="0" i="0" u="none" strike="noStrike" cap="none">
                <a:solidFill>
                  <a:srgbClr val="000000"/>
                </a:solidFill>
                <a:latin typeface="Raleway Light"/>
                <a:ea typeface="Raleway Light"/>
                <a:cs typeface="Raleway Light"/>
                <a:sym typeface="Raleway Light"/>
              </a:rPr>
              <a:t> 	OK, guys we need to check what we have already done. Mike, we’ll</a:t>
            </a:r>
            <a:endParaRPr sz="1600" b="0" i="0" u="none" strike="noStrike" cap="none">
              <a:solidFill>
                <a:srgbClr val="000000"/>
              </a:solidFill>
              <a:latin typeface="Raleway Light"/>
              <a:ea typeface="Raleway Light"/>
              <a:cs typeface="Raleway Light"/>
              <a:sym typeface="Raleway Light"/>
            </a:endParaRPr>
          </a:p>
          <a:p>
            <a:pPr marL="457200" marR="0" lvl="0" indent="457200" algn="l" rtl="0">
              <a:lnSpc>
                <a:spcPct val="115000"/>
              </a:lnSpc>
              <a:spcBef>
                <a:spcPts val="0"/>
              </a:spcBef>
              <a:spcAft>
                <a:spcPts val="0"/>
              </a:spcAft>
              <a:buClr>
                <a:schemeClr val="dk1"/>
              </a:buClr>
              <a:buSzPts val="1100"/>
              <a:buFont typeface="Arial"/>
              <a:buNone/>
            </a:pPr>
            <a:r>
              <a:rPr lang="es-ES" sz="1600" b="0" i="0" u="none" strike="noStrike" cap="none">
                <a:solidFill>
                  <a:srgbClr val="000000"/>
                </a:solidFill>
                <a:latin typeface="Raleway Light"/>
                <a:ea typeface="Raleway Light"/>
                <a:cs typeface="Raleway Light"/>
                <a:sym typeface="Raleway Light"/>
              </a:rPr>
              <a:t>start with you. Have you picked up the cake yet?</a:t>
            </a:r>
            <a:endParaRPr sz="1600" b="0" i="0" u="none" strike="noStrike" cap="none">
              <a:solidFill>
                <a:srgbClr val="000000"/>
              </a:solidFill>
              <a:latin typeface="Raleway Light"/>
              <a:ea typeface="Raleway Light"/>
              <a:cs typeface="Raleway Light"/>
              <a:sym typeface="Raleway Light"/>
            </a:endParaRPr>
          </a:p>
          <a:p>
            <a:pPr marL="0" marR="0" lvl="0" indent="0" algn="l" rtl="0">
              <a:lnSpc>
                <a:spcPct val="115000"/>
              </a:lnSpc>
              <a:spcBef>
                <a:spcPts val="0"/>
              </a:spcBef>
              <a:spcAft>
                <a:spcPts val="0"/>
              </a:spcAft>
              <a:buClr>
                <a:schemeClr val="dk1"/>
              </a:buClr>
              <a:buSzPts val="1100"/>
              <a:buFont typeface="Arial"/>
              <a:buNone/>
            </a:pPr>
            <a:r>
              <a:rPr lang="es-ES" sz="1600" b="1" i="0" u="none" strike="noStrike" cap="none">
                <a:solidFill>
                  <a:srgbClr val="000000"/>
                </a:solidFill>
                <a:latin typeface="Raleway"/>
                <a:ea typeface="Raleway"/>
                <a:cs typeface="Raleway"/>
                <a:sym typeface="Raleway"/>
              </a:rPr>
              <a:t>Mike: </a:t>
            </a:r>
            <a:r>
              <a:rPr lang="es-ES" sz="1600" b="0" i="0" u="none" strike="noStrike" cap="none">
                <a:solidFill>
                  <a:srgbClr val="000000"/>
                </a:solidFill>
                <a:latin typeface="Raleway Light"/>
                <a:ea typeface="Raleway Light"/>
                <a:cs typeface="Raleway Light"/>
                <a:sym typeface="Raleway Light"/>
              </a:rPr>
              <a:t>	Oh, come on Sarah, I’ve just come back from the bakery.</a:t>
            </a:r>
            <a:endParaRPr sz="1600" b="0" i="0" u="none" strike="noStrike" cap="none">
              <a:solidFill>
                <a:srgbClr val="000000"/>
              </a:solidFill>
              <a:latin typeface="Raleway Light"/>
              <a:ea typeface="Raleway Light"/>
              <a:cs typeface="Raleway Light"/>
              <a:sym typeface="Raleway Light"/>
            </a:endParaRPr>
          </a:p>
          <a:p>
            <a:pPr marL="0" marR="0" lvl="0" indent="0" algn="l" rtl="0">
              <a:lnSpc>
                <a:spcPct val="115000"/>
              </a:lnSpc>
              <a:spcBef>
                <a:spcPts val="0"/>
              </a:spcBef>
              <a:spcAft>
                <a:spcPts val="0"/>
              </a:spcAft>
              <a:buClr>
                <a:schemeClr val="dk1"/>
              </a:buClr>
              <a:buSzPts val="1100"/>
              <a:buFont typeface="Arial"/>
              <a:buNone/>
            </a:pPr>
            <a:r>
              <a:rPr lang="es-ES" sz="1600" b="1" i="0" u="none" strike="noStrike" cap="none">
                <a:solidFill>
                  <a:srgbClr val="000000"/>
                </a:solidFill>
                <a:latin typeface="Raleway"/>
                <a:ea typeface="Raleway"/>
                <a:cs typeface="Raleway"/>
                <a:sym typeface="Raleway"/>
              </a:rPr>
              <a:t>Sarah:</a:t>
            </a:r>
            <a:r>
              <a:rPr lang="es-ES" sz="1600" b="0" i="0" u="none" strike="noStrike" cap="none">
                <a:solidFill>
                  <a:srgbClr val="000000"/>
                </a:solidFill>
                <a:latin typeface="Raleway Light"/>
                <a:ea typeface="Raleway Light"/>
                <a:cs typeface="Raleway Light"/>
                <a:sym typeface="Raleway Light"/>
              </a:rPr>
              <a:t> 	OK, OK, how about decorations?</a:t>
            </a:r>
            <a:endParaRPr sz="1600" b="0" i="0" u="none" strike="noStrike" cap="none">
              <a:solidFill>
                <a:srgbClr val="000000"/>
              </a:solidFill>
              <a:latin typeface="Raleway Light"/>
              <a:ea typeface="Raleway Light"/>
              <a:cs typeface="Raleway Light"/>
              <a:sym typeface="Raleway Light"/>
            </a:endParaRPr>
          </a:p>
          <a:p>
            <a:pPr marL="0" marR="0" lvl="0" indent="0" algn="l" rtl="0">
              <a:lnSpc>
                <a:spcPct val="115000"/>
              </a:lnSpc>
              <a:spcBef>
                <a:spcPts val="0"/>
              </a:spcBef>
              <a:spcAft>
                <a:spcPts val="0"/>
              </a:spcAft>
              <a:buClr>
                <a:srgbClr val="000000"/>
              </a:buClr>
              <a:buSzPts val="1600"/>
              <a:buFont typeface="Arial"/>
              <a:buNone/>
            </a:pPr>
            <a:r>
              <a:rPr lang="es-ES" sz="1600" b="1" i="0" u="none" strike="noStrike" cap="none">
                <a:solidFill>
                  <a:srgbClr val="000000"/>
                </a:solidFill>
                <a:latin typeface="Raleway"/>
                <a:ea typeface="Raleway"/>
                <a:cs typeface="Raleway"/>
                <a:sym typeface="Raleway"/>
              </a:rPr>
              <a:t>Mike:</a:t>
            </a:r>
            <a:r>
              <a:rPr lang="es-ES" sz="1600" b="0" i="0" u="none" strike="noStrike" cap="none">
                <a:solidFill>
                  <a:srgbClr val="000000"/>
                </a:solidFill>
                <a:latin typeface="Raleway Light"/>
                <a:ea typeface="Raleway Light"/>
                <a:cs typeface="Raleway Light"/>
                <a:sym typeface="Raleway Light"/>
              </a:rPr>
              <a:t> 	Houston, we have a problem. Unfortunately, I haven’t bought the</a:t>
            </a:r>
            <a:endParaRPr sz="1600" b="0" i="0" u="none" strike="noStrike" cap="none">
              <a:solidFill>
                <a:srgbClr val="000000"/>
              </a:solidFill>
              <a:latin typeface="Raleway Light"/>
              <a:ea typeface="Raleway Light"/>
              <a:cs typeface="Raleway Light"/>
              <a:sym typeface="Raleway Light"/>
            </a:endParaRPr>
          </a:p>
          <a:p>
            <a:pPr marL="914400" marR="0" lvl="0" indent="0" algn="l" rtl="0">
              <a:lnSpc>
                <a:spcPct val="115000"/>
              </a:lnSpc>
              <a:spcBef>
                <a:spcPts val="0"/>
              </a:spcBef>
              <a:spcAft>
                <a:spcPts val="0"/>
              </a:spcAft>
              <a:buClr>
                <a:schemeClr val="dk1"/>
              </a:buClr>
              <a:buSzPts val="1100"/>
              <a:buFont typeface="Arial"/>
              <a:buNone/>
            </a:pPr>
            <a:r>
              <a:rPr lang="es-ES" sz="1600" b="0" i="0" u="none" strike="noStrike" cap="none">
                <a:solidFill>
                  <a:srgbClr val="000000"/>
                </a:solidFill>
                <a:latin typeface="Raleway Light"/>
                <a:ea typeface="Raleway Light"/>
                <a:cs typeface="Raleway Light"/>
                <a:sym typeface="Raleway Light"/>
              </a:rPr>
              <a:t>balloons yet as the shop assistant told me they were waiting for a delivery that night. I hope to get them in the morning.</a:t>
            </a:r>
            <a:endParaRPr sz="1600" b="0" i="0" u="none" strike="noStrike" cap="none">
              <a:solidFill>
                <a:srgbClr val="000000"/>
              </a:solidFill>
              <a:latin typeface="Raleway Light"/>
              <a:ea typeface="Raleway Light"/>
              <a:cs typeface="Raleway Light"/>
              <a:sym typeface="Raleway Light"/>
            </a:endParaRPr>
          </a:p>
          <a:p>
            <a:pPr marL="0" marR="0" lvl="0" indent="0" algn="l" rtl="0">
              <a:lnSpc>
                <a:spcPct val="115000"/>
              </a:lnSpc>
              <a:spcBef>
                <a:spcPts val="0"/>
              </a:spcBef>
              <a:spcAft>
                <a:spcPts val="0"/>
              </a:spcAft>
              <a:buClr>
                <a:schemeClr val="dk1"/>
              </a:buClr>
              <a:buSzPts val="1100"/>
              <a:buFont typeface="Arial"/>
              <a:buNone/>
            </a:pPr>
            <a:r>
              <a:rPr lang="es-ES" sz="1600" b="1" i="0" u="none" strike="noStrike" cap="none">
                <a:solidFill>
                  <a:srgbClr val="000000"/>
                </a:solidFill>
                <a:latin typeface="Raleway"/>
                <a:ea typeface="Raleway"/>
                <a:cs typeface="Raleway"/>
                <a:sym typeface="Raleway"/>
              </a:rPr>
              <a:t>Sarah:</a:t>
            </a:r>
            <a:r>
              <a:rPr lang="es-ES" sz="1600" b="0" i="0" u="none" strike="noStrike" cap="none">
                <a:solidFill>
                  <a:srgbClr val="000000"/>
                </a:solidFill>
                <a:latin typeface="Raleway Light"/>
                <a:ea typeface="Raleway Light"/>
                <a:cs typeface="Raleway Light"/>
                <a:sym typeface="Raleway Light"/>
              </a:rPr>
              <a:t> 	Fingers crossed then. Bob, is the food ready?</a:t>
            </a:r>
            <a:endParaRPr sz="1600" b="0" i="0" u="none" strike="noStrike" cap="none">
              <a:solidFill>
                <a:srgbClr val="000000"/>
              </a:solidFill>
              <a:latin typeface="Raleway Light"/>
              <a:ea typeface="Raleway Light"/>
              <a:cs typeface="Raleway Light"/>
              <a:sym typeface="Raleway Light"/>
            </a:endParaRPr>
          </a:p>
          <a:p>
            <a:pPr marL="0" marR="0" lvl="0" indent="0" algn="l" rtl="0">
              <a:lnSpc>
                <a:spcPct val="115000"/>
              </a:lnSpc>
              <a:spcBef>
                <a:spcPts val="0"/>
              </a:spcBef>
              <a:spcAft>
                <a:spcPts val="0"/>
              </a:spcAft>
              <a:buClr>
                <a:srgbClr val="000000"/>
              </a:buClr>
              <a:buSzPts val="1600"/>
              <a:buFont typeface="Arial"/>
              <a:buNone/>
            </a:pPr>
            <a:r>
              <a:rPr lang="es-ES" sz="1600" b="1" i="0" u="none" strike="noStrike" cap="none">
                <a:solidFill>
                  <a:srgbClr val="000000"/>
                </a:solidFill>
                <a:latin typeface="Raleway"/>
                <a:ea typeface="Raleway"/>
                <a:cs typeface="Raleway"/>
                <a:sym typeface="Raleway"/>
              </a:rPr>
              <a:t>Bob: </a:t>
            </a:r>
            <a:r>
              <a:rPr lang="es-ES" sz="1600" b="0" i="0" u="none" strike="noStrike" cap="none">
                <a:solidFill>
                  <a:srgbClr val="000000"/>
                </a:solidFill>
                <a:latin typeface="Raleway Light"/>
                <a:ea typeface="Raleway Light"/>
                <a:cs typeface="Raleway Light"/>
                <a:sym typeface="Raleway Light"/>
              </a:rPr>
              <a:t>	Don’t worry, I’ve already started preparing some casseroles and </a:t>
            </a:r>
            <a:endParaRPr sz="1600" b="0" i="0" u="none" strike="noStrike" cap="none">
              <a:solidFill>
                <a:srgbClr val="000000"/>
              </a:solidFill>
              <a:latin typeface="Raleway Light"/>
              <a:ea typeface="Raleway Light"/>
              <a:cs typeface="Raleway Light"/>
              <a:sym typeface="Raleway Light"/>
            </a:endParaRPr>
          </a:p>
          <a:p>
            <a:pPr marL="457200" marR="0" lvl="0" indent="457200" algn="l" rtl="0">
              <a:lnSpc>
                <a:spcPct val="115000"/>
              </a:lnSpc>
              <a:spcBef>
                <a:spcPts val="0"/>
              </a:spcBef>
              <a:spcAft>
                <a:spcPts val="0"/>
              </a:spcAft>
              <a:buClr>
                <a:schemeClr val="dk1"/>
              </a:buClr>
              <a:buSzPts val="1100"/>
              <a:buFont typeface="Arial"/>
              <a:buNone/>
            </a:pPr>
            <a:r>
              <a:rPr lang="es-ES" sz="1600" b="0" i="0" u="none" strike="noStrike" cap="none">
                <a:solidFill>
                  <a:srgbClr val="000000"/>
                </a:solidFill>
                <a:latin typeface="Raleway Light"/>
                <a:ea typeface="Raleway Light"/>
                <a:cs typeface="Raleway Light"/>
                <a:sym typeface="Raleway Light"/>
              </a:rPr>
              <a:t>savoury tarts. Tomorrow, I’ll prepare some salads and finger food.</a:t>
            </a:r>
            <a:endParaRPr sz="1600" b="0" i="0" u="none" strike="noStrike" cap="none">
              <a:solidFill>
                <a:srgbClr val="000000"/>
              </a:solidFill>
              <a:latin typeface="Raleway Light"/>
              <a:ea typeface="Raleway Light"/>
              <a:cs typeface="Raleway Light"/>
              <a:sym typeface="Raleway Light"/>
            </a:endParaRPr>
          </a:p>
          <a:p>
            <a:pPr marL="0" marR="0" lvl="0" indent="0" algn="l" rtl="0">
              <a:lnSpc>
                <a:spcPct val="115000"/>
              </a:lnSpc>
              <a:spcBef>
                <a:spcPts val="0"/>
              </a:spcBef>
              <a:spcAft>
                <a:spcPts val="0"/>
              </a:spcAft>
              <a:buClr>
                <a:srgbClr val="000000"/>
              </a:buClr>
              <a:buSzPts val="1600"/>
              <a:buFont typeface="Arial"/>
              <a:buNone/>
            </a:pPr>
            <a:r>
              <a:rPr lang="es-ES" sz="1600" b="1" i="0" u="none" strike="noStrike" cap="none">
                <a:solidFill>
                  <a:srgbClr val="000000"/>
                </a:solidFill>
                <a:latin typeface="Raleway"/>
                <a:ea typeface="Raleway"/>
                <a:cs typeface="Raleway"/>
                <a:sym typeface="Raleway"/>
              </a:rPr>
              <a:t>Sarah: </a:t>
            </a:r>
            <a:r>
              <a:rPr lang="es-ES" sz="1600" b="0" i="0" u="none" strike="noStrike" cap="none">
                <a:solidFill>
                  <a:srgbClr val="000000"/>
                </a:solidFill>
                <a:latin typeface="Raleway Light"/>
                <a:ea typeface="Raleway Light"/>
                <a:cs typeface="Raleway Light"/>
                <a:sym typeface="Raleway Light"/>
              </a:rPr>
              <a:t>	Great! It seems like we have everything under control. Let me check</a:t>
            </a:r>
            <a:endParaRPr sz="1600" b="0" i="0" u="none" strike="noStrike" cap="none">
              <a:solidFill>
                <a:srgbClr val="000000"/>
              </a:solidFill>
              <a:latin typeface="Raleway Light"/>
              <a:ea typeface="Raleway Light"/>
              <a:cs typeface="Raleway Light"/>
              <a:sym typeface="Raleway Light"/>
            </a:endParaRPr>
          </a:p>
          <a:p>
            <a:pPr marL="914400" marR="0" lvl="0" indent="0" algn="l" rtl="0">
              <a:lnSpc>
                <a:spcPct val="115000"/>
              </a:lnSpc>
              <a:spcBef>
                <a:spcPts val="0"/>
              </a:spcBef>
              <a:spcAft>
                <a:spcPts val="0"/>
              </a:spcAft>
              <a:buClr>
                <a:srgbClr val="000000"/>
              </a:buClr>
              <a:buSzPts val="1600"/>
              <a:buFont typeface="Arial"/>
              <a:buNone/>
            </a:pPr>
            <a:r>
              <a:rPr lang="es-ES" sz="1600" b="0" i="0" u="none" strike="noStrike" cap="none">
                <a:solidFill>
                  <a:srgbClr val="000000"/>
                </a:solidFill>
                <a:latin typeface="Raleway Light"/>
                <a:ea typeface="Raleway Light"/>
                <a:cs typeface="Raleway Light"/>
                <a:sym typeface="Raleway Light"/>
              </a:rPr>
              <a:t>my to-do list. Oh shoot! I forgot about the present! I haven’t ordered it yet! I have to run now! By the way, good job guys!</a:t>
            </a:r>
            <a:endParaRPr sz="1600" b="0" i="0" u="none" strike="noStrike" cap="none">
              <a:solidFill>
                <a:srgbClr val="000000"/>
              </a:solidFill>
              <a:latin typeface="Raleway Light"/>
              <a:ea typeface="Raleway Light"/>
              <a:cs typeface="Raleway Light"/>
              <a:sym typeface="Raleway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1a48ff1cdc_0_12"/>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5</a:t>
            </a:fld>
            <a:endParaRPr/>
          </a:p>
        </p:txBody>
      </p:sp>
      <p:sp>
        <p:nvSpPr>
          <p:cNvPr id="91" name="Google Shape;91;g11a48ff1cdc_0_12"/>
          <p:cNvSpPr txBox="1"/>
          <p:nvPr/>
        </p:nvSpPr>
        <p:spPr>
          <a:xfrm>
            <a:off x="509050" y="1806400"/>
            <a:ext cx="7601700" cy="1207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aleway Light"/>
              <a:buChar char="●"/>
            </a:pPr>
            <a:r>
              <a:rPr lang="es-ES" sz="1400" b="0" i="0" u="none" strike="noStrike" cap="none">
                <a:solidFill>
                  <a:srgbClr val="000000"/>
                </a:solidFill>
                <a:latin typeface="Raleway Light"/>
                <a:ea typeface="Raleway Light"/>
                <a:cs typeface="Raleway Light"/>
                <a:sym typeface="Raleway Light"/>
              </a:rPr>
              <a:t>We use </a:t>
            </a:r>
            <a:r>
              <a:rPr lang="es-ES" sz="1400" b="0" i="1" u="none" strike="noStrike" cap="none">
                <a:solidFill>
                  <a:srgbClr val="000000"/>
                </a:solidFill>
                <a:latin typeface="Raleway Light"/>
                <a:ea typeface="Raleway Light"/>
                <a:cs typeface="Raleway Light"/>
                <a:sym typeface="Raleway Light"/>
              </a:rPr>
              <a:t>already </a:t>
            </a:r>
            <a:r>
              <a:rPr lang="es-ES" sz="1400" b="0" i="0" u="none" strike="noStrike" cap="none">
                <a:solidFill>
                  <a:srgbClr val="000000"/>
                </a:solidFill>
                <a:latin typeface="Raleway Light"/>
                <a:ea typeface="Raleway Light"/>
                <a:cs typeface="Raleway Light"/>
                <a:sym typeface="Raleway Light"/>
              </a:rPr>
              <a:t>when we want to say that something happened </a:t>
            </a:r>
            <a:r>
              <a:rPr lang="es-ES" sz="1400" b="1" i="0" u="none" strike="noStrike" cap="none">
                <a:solidFill>
                  <a:srgbClr val="000000"/>
                </a:solidFill>
                <a:latin typeface="Raleway"/>
                <a:ea typeface="Raleway"/>
                <a:cs typeface="Raleway"/>
                <a:sym typeface="Raleway"/>
              </a:rPr>
              <a:t>later/sooner</a:t>
            </a:r>
            <a:r>
              <a:rPr lang="es-ES" sz="1400" b="0" i="0" u="none" strike="noStrike" cap="none">
                <a:solidFill>
                  <a:srgbClr val="000000"/>
                </a:solidFill>
                <a:latin typeface="Raleway Light"/>
                <a:ea typeface="Raleway Light"/>
                <a:cs typeface="Raleway Light"/>
                <a:sym typeface="Raleway Light"/>
              </a:rPr>
              <a:t> than we expected, or </a:t>
            </a:r>
            <a:r>
              <a:rPr lang="es-ES" sz="1400" b="1" i="0" u="none" strike="noStrike" cap="none">
                <a:solidFill>
                  <a:srgbClr val="000000"/>
                </a:solidFill>
                <a:latin typeface="Raleway"/>
                <a:ea typeface="Raleway"/>
                <a:cs typeface="Raleway"/>
                <a:sym typeface="Raleway"/>
              </a:rPr>
              <a:t>before/after</a:t>
            </a:r>
            <a:r>
              <a:rPr lang="es-ES" sz="1400" b="0" i="0" u="none" strike="noStrike" cap="none">
                <a:solidFill>
                  <a:srgbClr val="000000"/>
                </a:solidFill>
                <a:latin typeface="Raleway Light"/>
                <a:ea typeface="Raleway Light"/>
                <a:cs typeface="Raleway Light"/>
                <a:sym typeface="Raleway Light"/>
              </a:rPr>
              <a:t> the present time.</a:t>
            </a:r>
            <a:endParaRPr sz="1400" b="0" i="0" u="none" strike="noStrike" cap="none">
              <a:solidFill>
                <a:srgbClr val="000000"/>
              </a:solidFill>
              <a:latin typeface="Raleway Light"/>
              <a:ea typeface="Raleway Light"/>
              <a:cs typeface="Raleway Light"/>
              <a:sym typeface="Raleway Light"/>
            </a:endParaRPr>
          </a:p>
          <a:p>
            <a:pPr marL="457200" marR="0" lvl="0" indent="-317500" algn="l" rtl="0">
              <a:lnSpc>
                <a:spcPct val="100000"/>
              </a:lnSpc>
              <a:spcBef>
                <a:spcPts val="0"/>
              </a:spcBef>
              <a:spcAft>
                <a:spcPts val="0"/>
              </a:spcAft>
              <a:buClr>
                <a:srgbClr val="000000"/>
              </a:buClr>
              <a:buSzPts val="1400"/>
              <a:buFont typeface="Raleway Light"/>
              <a:buChar char="●"/>
            </a:pPr>
            <a:r>
              <a:rPr lang="es-ES" sz="1400" b="0" i="0" u="none" strike="noStrike" cap="none">
                <a:solidFill>
                  <a:srgbClr val="000000"/>
                </a:solidFill>
                <a:latin typeface="Raleway Light"/>
                <a:ea typeface="Raleway Light"/>
                <a:cs typeface="Raleway Light"/>
                <a:sym typeface="Raleway Light"/>
              </a:rPr>
              <a:t>The meaning of </a:t>
            </a:r>
            <a:r>
              <a:rPr lang="es-ES" sz="1400" b="0" i="1" u="none" strike="noStrike" cap="none">
                <a:solidFill>
                  <a:srgbClr val="000000"/>
                </a:solidFill>
                <a:latin typeface="Raleway Light"/>
                <a:ea typeface="Raleway Light"/>
                <a:cs typeface="Raleway Light"/>
                <a:sym typeface="Raleway Light"/>
              </a:rPr>
              <a:t>just </a:t>
            </a:r>
            <a:r>
              <a:rPr lang="es-ES" sz="1400" b="0" i="0" u="none" strike="noStrike" cap="none">
                <a:solidFill>
                  <a:srgbClr val="000000"/>
                </a:solidFill>
                <a:latin typeface="Raleway Light"/>
                <a:ea typeface="Raleway Light"/>
                <a:cs typeface="Raleway Light"/>
                <a:sym typeface="Raleway Light"/>
              </a:rPr>
              <a:t>is: </a:t>
            </a:r>
            <a:r>
              <a:rPr lang="es-ES" sz="1400" b="1" i="0" u="none" strike="noStrike" cap="none">
                <a:solidFill>
                  <a:srgbClr val="000000"/>
                </a:solidFill>
                <a:latin typeface="Raleway"/>
                <a:ea typeface="Raleway"/>
                <a:cs typeface="Raleway"/>
                <a:sym typeface="Raleway"/>
              </a:rPr>
              <a:t>a very short time ago/quickly</a:t>
            </a:r>
            <a:r>
              <a:rPr lang="es-ES" sz="1400" b="0" i="0" u="none" strike="noStrike" cap="none">
                <a:solidFill>
                  <a:srgbClr val="000000"/>
                </a:solidFill>
                <a:latin typeface="Raleway Light"/>
                <a:ea typeface="Raleway Light"/>
                <a:cs typeface="Raleway Light"/>
                <a:sym typeface="Raleway Light"/>
              </a:rPr>
              <a:t>.</a:t>
            </a:r>
            <a:endParaRPr sz="1400" b="0" i="0" u="none" strike="noStrike" cap="none">
              <a:solidFill>
                <a:srgbClr val="000000"/>
              </a:solidFill>
              <a:latin typeface="Raleway Light"/>
              <a:ea typeface="Raleway Light"/>
              <a:cs typeface="Raleway Light"/>
              <a:sym typeface="Raleway Light"/>
            </a:endParaRPr>
          </a:p>
          <a:p>
            <a:pPr marL="457200" marR="0" lvl="0" indent="-317500" algn="l" rtl="0">
              <a:lnSpc>
                <a:spcPct val="100000"/>
              </a:lnSpc>
              <a:spcBef>
                <a:spcPts val="0"/>
              </a:spcBef>
              <a:spcAft>
                <a:spcPts val="0"/>
              </a:spcAft>
              <a:buClr>
                <a:srgbClr val="000000"/>
              </a:buClr>
              <a:buSzPts val="1400"/>
              <a:buFont typeface="Raleway Light"/>
              <a:buChar char="●"/>
            </a:pPr>
            <a:r>
              <a:rPr lang="es-ES" sz="1400" b="0" i="1" u="none" strike="noStrike" cap="none">
                <a:solidFill>
                  <a:srgbClr val="000000"/>
                </a:solidFill>
                <a:latin typeface="Raleway Light"/>
                <a:ea typeface="Raleway Light"/>
                <a:cs typeface="Raleway Light"/>
                <a:sym typeface="Raleway Light"/>
              </a:rPr>
              <a:t>Yet </a:t>
            </a:r>
            <a:r>
              <a:rPr lang="es-ES" sz="1400" b="0" i="0" u="none" strike="noStrike" cap="none">
                <a:solidFill>
                  <a:srgbClr val="000000"/>
                </a:solidFill>
                <a:latin typeface="Raleway Light"/>
                <a:ea typeface="Raleway Light"/>
                <a:cs typeface="Raleway Light"/>
                <a:sym typeface="Raleway Light"/>
              </a:rPr>
              <a:t>means until the present time and can only be used in </a:t>
            </a:r>
            <a:endParaRPr sz="1400" b="0" i="0" u="none" strike="noStrike" cap="none">
              <a:solidFill>
                <a:srgbClr val="000000"/>
              </a:solidFill>
              <a:latin typeface="Raleway Light"/>
              <a:ea typeface="Raleway Light"/>
              <a:cs typeface="Raleway Light"/>
              <a:sym typeface="Raleway Light"/>
            </a:endParaRPr>
          </a:p>
          <a:p>
            <a:pPr marL="457200" marR="0" lvl="0" indent="0" algn="l"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Raleway"/>
                <a:ea typeface="Raleway"/>
                <a:cs typeface="Raleway"/>
                <a:sym typeface="Raleway"/>
              </a:rPr>
              <a:t>questions/affirmative sentences/negative sentences</a:t>
            </a:r>
            <a:r>
              <a:rPr lang="es-ES" sz="1400" b="0" i="0" u="none" strike="noStrike" cap="none">
                <a:solidFill>
                  <a:srgbClr val="000000"/>
                </a:solidFill>
                <a:latin typeface="Raleway Light"/>
                <a:ea typeface="Raleway Light"/>
                <a:cs typeface="Raleway Light"/>
                <a:sym typeface="Raleway Light"/>
              </a:rPr>
              <a:t>.</a:t>
            </a:r>
            <a:endParaRPr sz="1400" b="0" i="0" u="none" strike="noStrike" cap="none">
              <a:solidFill>
                <a:srgbClr val="000000"/>
              </a:solidFill>
              <a:latin typeface="Raleway Light"/>
              <a:ea typeface="Raleway Light"/>
              <a:cs typeface="Raleway Light"/>
              <a:sym typeface="Raleway Light"/>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aleway Light"/>
              <a:ea typeface="Raleway Light"/>
              <a:cs typeface="Raleway Light"/>
              <a:sym typeface="Raleway Light"/>
            </a:endParaRPr>
          </a:p>
        </p:txBody>
      </p:sp>
      <p:pic>
        <p:nvPicPr>
          <p:cNvPr id="92" name="Google Shape;92;g11a48ff1cdc_0_12"/>
          <p:cNvPicPr preferRelativeResize="0"/>
          <p:nvPr/>
        </p:nvPicPr>
        <p:blipFill>
          <a:blip r:embed="rId3">
            <a:alphaModFix/>
          </a:blip>
          <a:stretch>
            <a:fillRect/>
          </a:stretch>
        </p:blipFill>
        <p:spPr>
          <a:xfrm>
            <a:off x="7783725" y="0"/>
            <a:ext cx="1360276" cy="1360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1a48ff1cdc_0_1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6</a:t>
            </a:fld>
            <a:endParaRPr/>
          </a:p>
        </p:txBody>
      </p:sp>
      <p:sp>
        <p:nvSpPr>
          <p:cNvPr id="98" name="Google Shape;98;g11a48ff1cdc_0_19"/>
          <p:cNvSpPr txBox="1"/>
          <p:nvPr/>
        </p:nvSpPr>
        <p:spPr>
          <a:xfrm>
            <a:off x="338775" y="255750"/>
            <a:ext cx="7885800" cy="38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a:latin typeface="Raleway"/>
                <a:ea typeface="Raleway"/>
                <a:cs typeface="Raleway"/>
                <a:sym typeface="Raleway"/>
              </a:rPr>
              <a:t>Answers:</a:t>
            </a:r>
            <a:endParaRPr sz="1800" b="1" i="0" u="none" strike="noStrike" cap="none">
              <a:solidFill>
                <a:srgbClr val="000000"/>
              </a:solidFill>
              <a:latin typeface="Raleway"/>
              <a:ea typeface="Raleway"/>
              <a:cs typeface="Raleway"/>
              <a:sym typeface="Raleway"/>
            </a:endParaRPr>
          </a:p>
        </p:txBody>
      </p:sp>
      <p:sp>
        <p:nvSpPr>
          <p:cNvPr id="99" name="Google Shape;99;g11a48ff1cdc_0_19"/>
          <p:cNvSpPr txBox="1"/>
          <p:nvPr/>
        </p:nvSpPr>
        <p:spPr>
          <a:xfrm>
            <a:off x="338775" y="1207725"/>
            <a:ext cx="7601700" cy="2614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Raleway Light"/>
              <a:buChar char="●"/>
            </a:pPr>
            <a:r>
              <a:rPr lang="es-ES" sz="1800" b="0" i="0" u="none" strike="noStrike" cap="none">
                <a:solidFill>
                  <a:srgbClr val="000000"/>
                </a:solidFill>
                <a:latin typeface="Raleway Light"/>
                <a:ea typeface="Raleway Light"/>
                <a:cs typeface="Raleway Light"/>
                <a:sym typeface="Raleway Light"/>
              </a:rPr>
              <a:t>We use </a:t>
            </a:r>
            <a:r>
              <a:rPr lang="es-ES" sz="1800" b="0" i="1" u="none" strike="noStrike" cap="none">
                <a:solidFill>
                  <a:srgbClr val="000000"/>
                </a:solidFill>
                <a:latin typeface="Raleway Light"/>
                <a:ea typeface="Raleway Light"/>
                <a:cs typeface="Raleway Light"/>
                <a:sym typeface="Raleway Light"/>
              </a:rPr>
              <a:t>already </a:t>
            </a:r>
            <a:r>
              <a:rPr lang="es-ES" sz="1800" b="0" i="0" u="none" strike="noStrike" cap="none">
                <a:solidFill>
                  <a:srgbClr val="000000"/>
                </a:solidFill>
                <a:latin typeface="Raleway Light"/>
                <a:ea typeface="Raleway Light"/>
                <a:cs typeface="Raleway Light"/>
                <a:sym typeface="Raleway Light"/>
              </a:rPr>
              <a:t>when we want to say that something happened </a:t>
            </a:r>
            <a:r>
              <a:rPr lang="es-ES" sz="1800" b="1" i="0" u="none" strike="noStrike" cap="none">
                <a:solidFill>
                  <a:srgbClr val="000000"/>
                </a:solidFill>
                <a:latin typeface="Raleway"/>
                <a:ea typeface="Raleway"/>
                <a:cs typeface="Raleway"/>
                <a:sym typeface="Raleway"/>
              </a:rPr>
              <a:t>later/sooner</a:t>
            </a:r>
            <a:r>
              <a:rPr lang="es-ES" sz="1800" b="0" i="0" u="none" strike="noStrike" cap="none">
                <a:solidFill>
                  <a:srgbClr val="000000"/>
                </a:solidFill>
                <a:latin typeface="Raleway Light"/>
                <a:ea typeface="Raleway Light"/>
                <a:cs typeface="Raleway Light"/>
                <a:sym typeface="Raleway Light"/>
              </a:rPr>
              <a:t> than we expected, or </a:t>
            </a:r>
            <a:r>
              <a:rPr lang="es-ES" sz="1800" b="1" i="0" u="none" strike="noStrike" cap="none">
                <a:solidFill>
                  <a:srgbClr val="000000"/>
                </a:solidFill>
                <a:latin typeface="Raleway"/>
                <a:ea typeface="Raleway"/>
                <a:cs typeface="Raleway"/>
                <a:sym typeface="Raleway"/>
              </a:rPr>
              <a:t>before/after</a:t>
            </a:r>
            <a:r>
              <a:rPr lang="es-ES" sz="1800" b="0" i="0" u="none" strike="noStrike" cap="none">
                <a:solidFill>
                  <a:srgbClr val="000000"/>
                </a:solidFill>
                <a:latin typeface="Raleway Light"/>
                <a:ea typeface="Raleway Light"/>
                <a:cs typeface="Raleway Light"/>
                <a:sym typeface="Raleway Light"/>
              </a:rPr>
              <a:t> the present time.</a:t>
            </a:r>
            <a:endParaRPr sz="1800" b="0" i="0" u="none" strike="noStrike" cap="none">
              <a:solidFill>
                <a:srgbClr val="000000"/>
              </a:solidFill>
              <a:latin typeface="Raleway Light"/>
              <a:ea typeface="Raleway Light"/>
              <a:cs typeface="Raleway Light"/>
              <a:sym typeface="Raleway Light"/>
            </a:endParaRPr>
          </a:p>
          <a:p>
            <a:pPr marL="457200" marR="0" lvl="0" indent="-342900" algn="l" rtl="0">
              <a:lnSpc>
                <a:spcPct val="115000"/>
              </a:lnSpc>
              <a:spcBef>
                <a:spcPts val="1000"/>
              </a:spcBef>
              <a:spcAft>
                <a:spcPts val="0"/>
              </a:spcAft>
              <a:buClr>
                <a:srgbClr val="000000"/>
              </a:buClr>
              <a:buSzPts val="1800"/>
              <a:buFont typeface="Raleway Light"/>
              <a:buChar char="●"/>
            </a:pPr>
            <a:r>
              <a:rPr lang="es-ES" sz="1800" b="0" i="0" u="none" strike="noStrike" cap="none">
                <a:solidFill>
                  <a:srgbClr val="000000"/>
                </a:solidFill>
                <a:latin typeface="Raleway Light"/>
                <a:ea typeface="Raleway Light"/>
                <a:cs typeface="Raleway Light"/>
                <a:sym typeface="Raleway Light"/>
              </a:rPr>
              <a:t>The meaning of </a:t>
            </a:r>
            <a:r>
              <a:rPr lang="es-ES" sz="1800" b="0" i="1" u="none" strike="noStrike" cap="none">
                <a:solidFill>
                  <a:srgbClr val="000000"/>
                </a:solidFill>
                <a:latin typeface="Raleway Light"/>
                <a:ea typeface="Raleway Light"/>
                <a:cs typeface="Raleway Light"/>
                <a:sym typeface="Raleway Light"/>
              </a:rPr>
              <a:t>just </a:t>
            </a:r>
            <a:r>
              <a:rPr lang="es-ES" sz="1800" b="0" i="0" u="none" strike="noStrike" cap="none">
                <a:solidFill>
                  <a:srgbClr val="000000"/>
                </a:solidFill>
                <a:latin typeface="Raleway Light"/>
                <a:ea typeface="Raleway Light"/>
                <a:cs typeface="Raleway Light"/>
                <a:sym typeface="Raleway Light"/>
              </a:rPr>
              <a:t>is: </a:t>
            </a:r>
            <a:r>
              <a:rPr lang="es-ES" sz="1800" b="1" i="0" u="none" strike="noStrike" cap="none">
                <a:solidFill>
                  <a:srgbClr val="000000"/>
                </a:solidFill>
                <a:latin typeface="Raleway"/>
                <a:ea typeface="Raleway"/>
                <a:cs typeface="Raleway"/>
                <a:sym typeface="Raleway"/>
              </a:rPr>
              <a:t>a very short time ago/quickly</a:t>
            </a:r>
            <a:r>
              <a:rPr lang="es-ES" sz="1800" b="0" i="0" u="none" strike="noStrike" cap="none">
                <a:solidFill>
                  <a:srgbClr val="000000"/>
                </a:solidFill>
                <a:latin typeface="Raleway Light"/>
                <a:ea typeface="Raleway Light"/>
                <a:cs typeface="Raleway Light"/>
                <a:sym typeface="Raleway Light"/>
              </a:rPr>
              <a:t>.</a:t>
            </a:r>
            <a:endParaRPr sz="1800" b="0" i="0" u="none" strike="noStrike" cap="none">
              <a:solidFill>
                <a:srgbClr val="000000"/>
              </a:solidFill>
              <a:latin typeface="Raleway Light"/>
              <a:ea typeface="Raleway Light"/>
              <a:cs typeface="Raleway Light"/>
              <a:sym typeface="Raleway Light"/>
            </a:endParaRPr>
          </a:p>
          <a:p>
            <a:pPr marL="457200" marR="0" lvl="0" indent="-342900" algn="l" rtl="0">
              <a:lnSpc>
                <a:spcPct val="115000"/>
              </a:lnSpc>
              <a:spcBef>
                <a:spcPts val="1000"/>
              </a:spcBef>
              <a:spcAft>
                <a:spcPts val="0"/>
              </a:spcAft>
              <a:buClr>
                <a:srgbClr val="000000"/>
              </a:buClr>
              <a:buSzPts val="1800"/>
              <a:buFont typeface="Raleway Light"/>
              <a:buChar char="●"/>
            </a:pPr>
            <a:r>
              <a:rPr lang="es-ES" sz="1800" b="0" i="1" u="none" strike="noStrike" cap="none">
                <a:solidFill>
                  <a:srgbClr val="000000"/>
                </a:solidFill>
                <a:latin typeface="Raleway Light"/>
                <a:ea typeface="Raleway Light"/>
                <a:cs typeface="Raleway Light"/>
                <a:sym typeface="Raleway Light"/>
              </a:rPr>
              <a:t>Yet </a:t>
            </a:r>
            <a:r>
              <a:rPr lang="es-ES" sz="1800" b="0" i="0" u="none" strike="noStrike" cap="none">
                <a:solidFill>
                  <a:srgbClr val="000000"/>
                </a:solidFill>
                <a:latin typeface="Raleway Light"/>
                <a:ea typeface="Raleway Light"/>
                <a:cs typeface="Raleway Light"/>
                <a:sym typeface="Raleway Light"/>
              </a:rPr>
              <a:t>means until the present time and can only be used in </a:t>
            </a:r>
            <a:r>
              <a:rPr lang="es-ES" sz="1800" b="1" i="0" u="none" strike="noStrike" cap="none">
                <a:solidFill>
                  <a:srgbClr val="000000"/>
                </a:solidFill>
                <a:latin typeface="Raleway"/>
                <a:ea typeface="Raleway"/>
                <a:cs typeface="Raleway"/>
                <a:sym typeface="Raleway"/>
              </a:rPr>
              <a:t>questions/affirmative sentences/negative sentences</a:t>
            </a:r>
            <a:r>
              <a:rPr lang="es-ES" sz="1800" b="0" i="0" u="none" strike="noStrike" cap="none">
                <a:solidFill>
                  <a:srgbClr val="000000"/>
                </a:solidFill>
                <a:latin typeface="Raleway Light"/>
                <a:ea typeface="Raleway Light"/>
                <a:cs typeface="Raleway Light"/>
                <a:sym typeface="Raleway Light"/>
              </a:rPr>
              <a:t>.</a:t>
            </a:r>
            <a:endParaRPr sz="1800" b="0" i="0" u="none" strike="noStrike" cap="none">
              <a:solidFill>
                <a:srgbClr val="000000"/>
              </a:solidFill>
              <a:latin typeface="Raleway Light"/>
              <a:ea typeface="Raleway Light"/>
              <a:cs typeface="Raleway Light"/>
              <a:sym typeface="Raleway Light"/>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Raleway Light"/>
              <a:ea typeface="Raleway Light"/>
              <a:cs typeface="Raleway Light"/>
              <a:sym typeface="Raleway Light"/>
            </a:endParaRPr>
          </a:p>
        </p:txBody>
      </p:sp>
      <p:sp>
        <p:nvSpPr>
          <p:cNvPr id="100" name="Google Shape;100;g11a48ff1cdc_0_19"/>
          <p:cNvSpPr/>
          <p:nvPr/>
        </p:nvSpPr>
        <p:spPr>
          <a:xfrm>
            <a:off x="878650" y="1605550"/>
            <a:ext cx="1435200" cy="2985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Raleway Light"/>
                <a:ea typeface="Raleway Light"/>
                <a:cs typeface="Raleway Light"/>
                <a:sym typeface="Raleway Light"/>
              </a:rPr>
              <a:t>sooner</a:t>
            </a:r>
            <a:endParaRPr sz="1800" b="0" i="0" u="none" strike="noStrike" cap="none">
              <a:solidFill>
                <a:srgbClr val="FFFFFF"/>
              </a:solidFill>
              <a:latin typeface="Raleway Light"/>
              <a:ea typeface="Raleway Light"/>
              <a:cs typeface="Raleway Light"/>
              <a:sym typeface="Raleway Light"/>
            </a:endParaRPr>
          </a:p>
        </p:txBody>
      </p:sp>
      <p:sp>
        <p:nvSpPr>
          <p:cNvPr id="101" name="Google Shape;101;g11a48ff1cdc_0_19"/>
          <p:cNvSpPr/>
          <p:nvPr/>
        </p:nvSpPr>
        <p:spPr>
          <a:xfrm>
            <a:off x="3256350" y="2038875"/>
            <a:ext cx="3236700" cy="2985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Raleway Light"/>
                <a:ea typeface="Raleway Light"/>
                <a:cs typeface="Raleway Light"/>
                <a:sym typeface="Raleway Light"/>
              </a:rPr>
              <a:t>a very short time ago</a:t>
            </a:r>
            <a:endParaRPr sz="1800" b="0" i="0" u="none" strike="noStrike" cap="none">
              <a:solidFill>
                <a:srgbClr val="FFFFFF"/>
              </a:solidFill>
              <a:latin typeface="Raleway Light"/>
              <a:ea typeface="Raleway Light"/>
              <a:cs typeface="Raleway Light"/>
              <a:sym typeface="Raleway Light"/>
            </a:endParaRPr>
          </a:p>
        </p:txBody>
      </p:sp>
      <p:sp>
        <p:nvSpPr>
          <p:cNvPr id="102" name="Google Shape;102;g11a48ff1cdc_0_19"/>
          <p:cNvSpPr/>
          <p:nvPr/>
        </p:nvSpPr>
        <p:spPr>
          <a:xfrm>
            <a:off x="4593500" y="1605550"/>
            <a:ext cx="1435200" cy="2985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Raleway Light"/>
                <a:ea typeface="Raleway Light"/>
                <a:cs typeface="Raleway Light"/>
                <a:sym typeface="Raleway Light"/>
              </a:rPr>
              <a:t>before</a:t>
            </a:r>
            <a:endParaRPr sz="1800" b="0" i="0" u="none" strike="noStrike" cap="none">
              <a:solidFill>
                <a:srgbClr val="FFFFFF"/>
              </a:solidFill>
              <a:latin typeface="Raleway Light"/>
              <a:ea typeface="Raleway Light"/>
              <a:cs typeface="Raleway Light"/>
              <a:sym typeface="Raleway Light"/>
            </a:endParaRPr>
          </a:p>
        </p:txBody>
      </p:sp>
      <p:sp>
        <p:nvSpPr>
          <p:cNvPr id="103" name="Google Shape;103;g11a48ff1cdc_0_19"/>
          <p:cNvSpPr/>
          <p:nvPr/>
        </p:nvSpPr>
        <p:spPr>
          <a:xfrm>
            <a:off x="878650" y="2798050"/>
            <a:ext cx="5853900" cy="2985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Raleway Light"/>
                <a:ea typeface="Raleway Light"/>
                <a:cs typeface="Raleway Light"/>
                <a:sym typeface="Raleway Light"/>
              </a:rPr>
              <a:t>questions and negative sentences</a:t>
            </a:r>
            <a:endParaRPr sz="1800" b="0" i="0" u="none" strike="noStrike" cap="none">
              <a:solidFill>
                <a:srgbClr val="FFFFFF"/>
              </a:solidFill>
              <a:latin typeface="Raleway Light"/>
              <a:ea typeface="Raleway Light"/>
              <a:cs typeface="Raleway Light"/>
              <a:sym typeface="Raleway Light"/>
            </a:endParaRPr>
          </a:p>
        </p:txBody>
      </p:sp>
      <p:pic>
        <p:nvPicPr>
          <p:cNvPr id="104" name="Google Shape;104;g11a48ff1cdc_0_19"/>
          <p:cNvPicPr preferRelativeResize="0"/>
          <p:nvPr/>
        </p:nvPicPr>
        <p:blipFill>
          <a:blip r:embed="rId3">
            <a:alphaModFix/>
          </a:blip>
          <a:stretch>
            <a:fillRect/>
          </a:stretch>
        </p:blipFill>
        <p:spPr>
          <a:xfrm>
            <a:off x="7783725" y="0"/>
            <a:ext cx="1360276" cy="136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1"/>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1"/>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1a48ff1cdc_0_0"/>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7</a:t>
            </a:fld>
            <a:endParaRPr/>
          </a:p>
        </p:txBody>
      </p:sp>
      <p:sp>
        <p:nvSpPr>
          <p:cNvPr id="110" name="Google Shape;110;g11a48ff1cdc_0_0"/>
          <p:cNvSpPr txBox="1"/>
          <p:nvPr/>
        </p:nvSpPr>
        <p:spPr>
          <a:xfrm>
            <a:off x="367150" y="284175"/>
            <a:ext cx="7488000" cy="45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a:solidFill>
                  <a:srgbClr val="00FF00"/>
                </a:solidFill>
                <a:latin typeface="Raleway"/>
                <a:ea typeface="Raleway"/>
                <a:cs typeface="Raleway"/>
                <a:sym typeface="Raleway"/>
              </a:rPr>
              <a:t>ASSESSMENT</a:t>
            </a:r>
            <a:r>
              <a:rPr lang="es-ES" sz="1800" b="1">
                <a:latin typeface="Raleway"/>
                <a:ea typeface="Raleway"/>
                <a:cs typeface="Raleway"/>
                <a:sym typeface="Raleway"/>
              </a:rPr>
              <a:t>: </a:t>
            </a:r>
            <a:r>
              <a:rPr lang="es-ES" sz="1800" b="1" i="0" u="none" strike="noStrike" cap="none">
                <a:solidFill>
                  <a:srgbClr val="000000"/>
                </a:solidFill>
                <a:latin typeface="Raleway"/>
                <a:ea typeface="Raleway"/>
                <a:cs typeface="Raleway"/>
                <a:sym typeface="Raleway"/>
              </a:rPr>
              <a:t>Complete these short dialogues using </a:t>
            </a:r>
            <a:r>
              <a:rPr lang="es-ES" sz="1800" b="1" i="1" u="none" strike="noStrike" cap="none">
                <a:solidFill>
                  <a:srgbClr val="000000"/>
                </a:solidFill>
                <a:latin typeface="Raleway"/>
                <a:ea typeface="Raleway"/>
                <a:cs typeface="Raleway"/>
                <a:sym typeface="Raleway"/>
              </a:rPr>
              <a:t>just, already</a:t>
            </a:r>
            <a:r>
              <a:rPr lang="es-ES" sz="1800" b="1" i="0" u="none" strike="noStrike" cap="none">
                <a:solidFill>
                  <a:srgbClr val="000000"/>
                </a:solidFill>
                <a:latin typeface="Raleway"/>
                <a:ea typeface="Raleway"/>
                <a:cs typeface="Raleway"/>
                <a:sym typeface="Raleway"/>
              </a:rPr>
              <a:t>, or </a:t>
            </a:r>
            <a:r>
              <a:rPr lang="es-ES" sz="1800" b="1" i="1" u="none" strike="noStrike" cap="none">
                <a:solidFill>
                  <a:srgbClr val="000000"/>
                </a:solidFill>
                <a:latin typeface="Raleway"/>
                <a:ea typeface="Raleway"/>
                <a:cs typeface="Raleway"/>
                <a:sym typeface="Raleway"/>
              </a:rPr>
              <a:t>yet,</a:t>
            </a:r>
            <a:r>
              <a:rPr lang="es-ES" sz="1800" b="1" i="0" u="none" strike="noStrike" cap="none">
                <a:solidFill>
                  <a:srgbClr val="000000"/>
                </a:solidFill>
                <a:latin typeface="Raleway"/>
                <a:ea typeface="Raleway"/>
                <a:cs typeface="Raleway"/>
                <a:sym typeface="Raleway"/>
              </a:rPr>
              <a:t> and your own ideas.</a:t>
            </a:r>
            <a:endParaRPr sz="1800" b="1" i="0" u="none" strike="noStrike" cap="none">
              <a:solidFill>
                <a:srgbClr val="000000"/>
              </a:solidFill>
              <a:latin typeface="Raleway"/>
              <a:ea typeface="Raleway"/>
              <a:cs typeface="Raleway"/>
              <a:sym typeface="Raleway"/>
            </a:endParaRPr>
          </a:p>
        </p:txBody>
      </p:sp>
      <p:sp>
        <p:nvSpPr>
          <p:cNvPr id="111" name="Google Shape;111;g11a48ff1cdc_0_0"/>
          <p:cNvSpPr txBox="1"/>
          <p:nvPr/>
        </p:nvSpPr>
        <p:spPr>
          <a:xfrm>
            <a:off x="495025" y="994600"/>
            <a:ext cx="7828800" cy="387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a:latin typeface="Raleway Light"/>
                <a:ea typeface="Raleway Light"/>
                <a:cs typeface="Raleway Light"/>
                <a:sym typeface="Raleway Light"/>
              </a:rPr>
              <a:t>I have ____ walked in the door. Can I call you later?</a:t>
            </a:r>
            <a:r>
              <a:rPr lang="es-ES" sz="1100">
                <a:highlight>
                  <a:srgbClr val="FFFF00"/>
                </a:highlight>
                <a:latin typeface="Raleway Light"/>
                <a:ea typeface="Raleway Light"/>
                <a:cs typeface="Raleway Light"/>
                <a:sym typeface="Raleway Light"/>
              </a:rPr>
              <a:t> </a:t>
            </a:r>
            <a:endParaRPr sz="1100">
              <a:highlight>
                <a:srgbClr val="FFFF00"/>
              </a:highlight>
              <a:latin typeface="Raleway Light"/>
              <a:ea typeface="Raleway Light"/>
              <a:cs typeface="Raleway Light"/>
              <a:sym typeface="Raleway Light"/>
            </a:endParaRPr>
          </a:p>
          <a:p>
            <a:pPr marL="457200" marR="0" lvl="0" indent="0" algn="l" rtl="0">
              <a:lnSpc>
                <a:spcPct val="100000"/>
              </a:lnSpc>
              <a:spcBef>
                <a:spcPts val="0"/>
              </a:spcBef>
              <a:spcAft>
                <a:spcPts val="0"/>
              </a:spcAft>
              <a:buClr>
                <a:schemeClr val="dk1"/>
              </a:buClr>
              <a:buSzPts val="1100"/>
              <a:buFont typeface="Arial"/>
              <a:buNone/>
            </a:pPr>
            <a:r>
              <a:rPr lang="es-ES" sz="1100">
                <a:highlight>
                  <a:srgbClr val="B6D7A8"/>
                </a:highlight>
                <a:latin typeface="Raleway Light"/>
                <a:ea typeface="Raleway Light"/>
                <a:cs typeface="Raleway Light"/>
                <a:sym typeface="Raleway Light"/>
              </a:rPr>
              <a:t>JUST</a:t>
            </a:r>
            <a:endParaRPr sz="1100">
              <a:highlight>
                <a:srgbClr val="B6D7A8"/>
              </a:highlight>
              <a:latin typeface="Raleway Light"/>
              <a:ea typeface="Raleway Light"/>
              <a:cs typeface="Raleway Light"/>
              <a:sym typeface="Raleway Light"/>
            </a:endParaRPr>
          </a:p>
          <a:p>
            <a:pPr marL="457200" marR="0" lvl="0" indent="0" algn="l" rtl="0">
              <a:lnSpc>
                <a:spcPct val="100000"/>
              </a:lnSpc>
              <a:spcBef>
                <a:spcPts val="0"/>
              </a:spcBef>
              <a:spcAft>
                <a:spcPts val="0"/>
              </a:spcAft>
              <a:buClr>
                <a:schemeClr val="dk1"/>
              </a:buClr>
              <a:buSzPts val="1100"/>
              <a:buFont typeface="Arial"/>
              <a:buNone/>
            </a:pPr>
            <a:r>
              <a:rPr lang="es-ES" sz="1100">
                <a:highlight>
                  <a:srgbClr val="FFFFFF"/>
                </a:highlight>
                <a:latin typeface="Raleway Light"/>
                <a:ea typeface="Raleway Light"/>
                <a:cs typeface="Raleway Light"/>
                <a:sym typeface="Raleway Light"/>
              </a:rPr>
              <a:t>YET</a:t>
            </a:r>
            <a:endParaRPr sz="1100">
              <a:highlight>
                <a:srgbClr val="FFFFFF"/>
              </a:highlight>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1600"/>
              <a:buFont typeface="Arial"/>
              <a:buNone/>
            </a:pPr>
            <a:r>
              <a:rPr lang="es-ES" sz="1100">
                <a:latin typeface="Raleway Light"/>
                <a:ea typeface="Raleway Light"/>
                <a:cs typeface="Raleway Light"/>
                <a:sym typeface="Raleway Light"/>
              </a:rPr>
              <a:t>A: You have 20 minutes to finish</a:t>
            </a:r>
            <a:endParaRPr sz="1100">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1600"/>
              <a:buFont typeface="Arial"/>
              <a:buNone/>
            </a:pPr>
            <a:r>
              <a:rPr lang="es-ES" sz="1100">
                <a:latin typeface="Raleway Light"/>
                <a:ea typeface="Raleway Light"/>
                <a:cs typeface="Raleway Light"/>
                <a:sym typeface="Raleway Light"/>
              </a:rPr>
              <a:t>B: I have finished ______ </a:t>
            </a:r>
            <a:endParaRPr sz="1100">
              <a:latin typeface="Raleway Light"/>
              <a:ea typeface="Raleway Light"/>
              <a:cs typeface="Raleway Light"/>
              <a:sym typeface="Raleway Light"/>
            </a:endParaRPr>
          </a:p>
          <a:p>
            <a:pPr marL="457200" marR="0" lvl="0" indent="0" algn="l" rtl="0">
              <a:lnSpc>
                <a:spcPct val="100000"/>
              </a:lnSpc>
              <a:spcBef>
                <a:spcPts val="0"/>
              </a:spcBef>
              <a:spcAft>
                <a:spcPts val="0"/>
              </a:spcAft>
              <a:buClr>
                <a:srgbClr val="000000"/>
              </a:buClr>
              <a:buSzPts val="1600"/>
              <a:buFont typeface="Arial"/>
              <a:buNone/>
            </a:pPr>
            <a:r>
              <a:rPr lang="es-ES" sz="1100">
                <a:highlight>
                  <a:srgbClr val="D9EAD3"/>
                </a:highlight>
                <a:latin typeface="Raleway Light"/>
                <a:ea typeface="Raleway Light"/>
                <a:cs typeface="Raleway Light"/>
                <a:sym typeface="Raleway Light"/>
              </a:rPr>
              <a:t>ALREADY</a:t>
            </a:r>
            <a:endParaRPr sz="1100">
              <a:highlight>
                <a:srgbClr val="D9EAD3"/>
              </a:highlight>
              <a:latin typeface="Raleway Light"/>
              <a:ea typeface="Raleway Light"/>
              <a:cs typeface="Raleway Light"/>
              <a:sym typeface="Raleway Light"/>
            </a:endParaRPr>
          </a:p>
          <a:p>
            <a:pPr marL="457200" marR="0" lvl="0" indent="0" algn="l" rtl="0">
              <a:lnSpc>
                <a:spcPct val="100000"/>
              </a:lnSpc>
              <a:spcBef>
                <a:spcPts val="0"/>
              </a:spcBef>
              <a:spcAft>
                <a:spcPts val="0"/>
              </a:spcAft>
              <a:buClr>
                <a:srgbClr val="000000"/>
              </a:buClr>
              <a:buSzPts val="1600"/>
              <a:buFont typeface="Arial"/>
              <a:buNone/>
            </a:pPr>
            <a:r>
              <a:rPr lang="es-ES" sz="1100">
                <a:highlight>
                  <a:srgbClr val="FFFFFF"/>
                </a:highlight>
                <a:latin typeface="Raleway Light"/>
                <a:ea typeface="Raleway Light"/>
                <a:cs typeface="Raleway Light"/>
                <a:sym typeface="Raleway Light"/>
              </a:rPr>
              <a:t>JUST</a:t>
            </a:r>
            <a:endParaRPr sz="1100">
              <a:highlight>
                <a:srgbClr val="FFFFFF"/>
              </a:highlight>
              <a:latin typeface="Raleway Light"/>
              <a:ea typeface="Raleway Light"/>
              <a:cs typeface="Raleway Light"/>
              <a:sym typeface="Raleway Light"/>
            </a:endParaRPr>
          </a:p>
          <a:p>
            <a:pPr marL="457200" marR="0" lvl="0" indent="0" algn="l" rtl="0">
              <a:lnSpc>
                <a:spcPct val="100000"/>
              </a:lnSpc>
              <a:spcBef>
                <a:spcPts val="0"/>
              </a:spcBef>
              <a:spcAft>
                <a:spcPts val="0"/>
              </a:spcAft>
              <a:buClr>
                <a:srgbClr val="000000"/>
              </a:buClr>
              <a:buSzPts val="1600"/>
              <a:buFont typeface="Arial"/>
              <a:buNone/>
            </a:pPr>
            <a:endParaRPr sz="1100" b="0" i="0" u="none" strike="noStrike" cap="none">
              <a:solidFill>
                <a:srgbClr val="000000"/>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r>
              <a:rPr lang="es-ES" sz="1100" b="0" i="0" u="none" strike="noStrike" cap="none">
                <a:solidFill>
                  <a:srgbClr val="000000"/>
                </a:solidFill>
                <a:latin typeface="Raleway Light"/>
                <a:ea typeface="Raleway Light"/>
                <a:cs typeface="Raleway Light"/>
                <a:sym typeface="Raleway Light"/>
              </a:rPr>
              <a:t>I </a:t>
            </a:r>
            <a:r>
              <a:rPr lang="es-ES" sz="1100">
                <a:latin typeface="Raleway Light"/>
                <a:ea typeface="Raleway Light"/>
                <a:cs typeface="Raleway Light"/>
                <a:sym typeface="Raleway Light"/>
              </a:rPr>
              <a:t>have</a:t>
            </a:r>
            <a:r>
              <a:rPr lang="es-ES" sz="1100" b="0" i="0" u="none" strike="noStrike" cap="none">
                <a:solidFill>
                  <a:srgbClr val="000000"/>
                </a:solidFill>
                <a:latin typeface="Raleway Light"/>
                <a:ea typeface="Raleway Light"/>
                <a:cs typeface="Raleway Light"/>
                <a:sym typeface="Raleway Light"/>
              </a:rPr>
              <a:t>……………………………… co</a:t>
            </a:r>
            <a:r>
              <a:rPr lang="es-ES" sz="1100">
                <a:latin typeface="Raleway Light"/>
                <a:ea typeface="Raleway Light"/>
                <a:cs typeface="Raleway Light"/>
                <a:sym typeface="Raleway Light"/>
              </a:rPr>
              <a:t>mpleted </a:t>
            </a:r>
            <a:r>
              <a:rPr lang="es-ES" sz="1100" b="0" i="0" u="none" strike="noStrike" cap="none">
                <a:solidFill>
                  <a:srgbClr val="000000"/>
                </a:solidFill>
                <a:latin typeface="Raleway Light"/>
                <a:ea typeface="Raleway Light"/>
                <a:cs typeface="Raleway Light"/>
                <a:sym typeface="Raleway Light"/>
              </a:rPr>
              <a:t> 30 pages of my thesis. </a:t>
            </a:r>
            <a:endParaRPr sz="1100" b="0" i="0" u="none" strike="noStrike" cap="none">
              <a:solidFill>
                <a:srgbClr val="000000"/>
              </a:solidFill>
              <a:latin typeface="Raleway Light"/>
              <a:ea typeface="Raleway Light"/>
              <a:cs typeface="Raleway Light"/>
              <a:sym typeface="Raleway Light"/>
            </a:endParaRPr>
          </a:p>
          <a:p>
            <a:pPr marL="457200" lvl="0" indent="0" algn="l" rtl="0">
              <a:spcBef>
                <a:spcPts val="0"/>
              </a:spcBef>
              <a:spcAft>
                <a:spcPts val="0"/>
              </a:spcAft>
              <a:buClr>
                <a:schemeClr val="dk1"/>
              </a:buClr>
              <a:buSzPts val="1100"/>
              <a:buFont typeface="Arial"/>
              <a:buNone/>
            </a:pPr>
            <a:r>
              <a:rPr lang="es-ES" sz="1100">
                <a:solidFill>
                  <a:schemeClr val="dk1"/>
                </a:solidFill>
                <a:highlight>
                  <a:srgbClr val="D9EAD3"/>
                </a:highlight>
                <a:latin typeface="Raleway Light"/>
                <a:ea typeface="Raleway Light"/>
                <a:cs typeface="Raleway Light"/>
                <a:sym typeface="Raleway Light"/>
              </a:rPr>
              <a:t>ALREADY</a:t>
            </a:r>
            <a:endParaRPr sz="1100">
              <a:solidFill>
                <a:schemeClr val="dk1"/>
              </a:solidFill>
              <a:highlight>
                <a:srgbClr val="D9EAD3"/>
              </a:highlight>
              <a:latin typeface="Raleway Light"/>
              <a:ea typeface="Raleway Light"/>
              <a:cs typeface="Raleway Light"/>
              <a:sym typeface="Raleway Light"/>
            </a:endParaRPr>
          </a:p>
          <a:p>
            <a:pPr marL="457200" lvl="0" indent="0" algn="l" rtl="0">
              <a:spcBef>
                <a:spcPts val="0"/>
              </a:spcBef>
              <a:spcAft>
                <a:spcPts val="0"/>
              </a:spcAft>
              <a:buClr>
                <a:schemeClr val="dk1"/>
              </a:buClr>
              <a:buSzPts val="1100"/>
              <a:buFont typeface="Arial"/>
              <a:buNone/>
            </a:pPr>
            <a:r>
              <a:rPr lang="es-ES" sz="1100">
                <a:solidFill>
                  <a:schemeClr val="dk1"/>
                </a:solidFill>
                <a:highlight>
                  <a:schemeClr val="lt1"/>
                </a:highlight>
                <a:latin typeface="Raleway Light"/>
                <a:ea typeface="Raleway Light"/>
                <a:cs typeface="Raleway Light"/>
                <a:sym typeface="Raleway Light"/>
              </a:rPr>
              <a:t>YET</a:t>
            </a:r>
            <a:endParaRPr sz="1100">
              <a:solidFill>
                <a:schemeClr val="dk1"/>
              </a:solidFill>
              <a:highlight>
                <a:schemeClr val="lt1"/>
              </a:highlight>
              <a:latin typeface="Raleway Light"/>
              <a:ea typeface="Raleway Light"/>
              <a:cs typeface="Raleway Light"/>
              <a:sym typeface="Raleway Light"/>
            </a:endParaRPr>
          </a:p>
          <a:p>
            <a:pPr marL="457200" marR="0" lvl="0" indent="0" algn="l" rtl="0">
              <a:lnSpc>
                <a:spcPct val="100000"/>
              </a:lnSpc>
              <a:spcBef>
                <a:spcPts val="0"/>
              </a:spcBef>
              <a:spcAft>
                <a:spcPts val="0"/>
              </a:spcAft>
              <a:buClr>
                <a:srgbClr val="000000"/>
              </a:buClr>
              <a:buSzPts val="1600"/>
              <a:buFont typeface="Arial"/>
              <a:buNone/>
            </a:pPr>
            <a:endParaRPr sz="1100" b="0" i="0" u="none" strike="noStrike" cap="none">
              <a:solidFill>
                <a:srgbClr val="000000"/>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r>
              <a:rPr lang="es-ES" sz="1100" b="0" i="0" u="none" strike="noStrike" cap="none">
                <a:solidFill>
                  <a:srgbClr val="000000"/>
                </a:solidFill>
                <a:latin typeface="Raleway Light"/>
                <a:ea typeface="Raleway Light"/>
                <a:cs typeface="Raleway Light"/>
                <a:sym typeface="Raleway Light"/>
              </a:rPr>
              <a:t>A: Have you been to New York?</a:t>
            </a:r>
            <a:endParaRPr sz="1100" b="0" i="0" u="none" strike="noStrike" cap="none">
              <a:solidFill>
                <a:srgbClr val="000000"/>
              </a:solidFill>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1600"/>
              <a:buFont typeface="Arial"/>
              <a:buNone/>
            </a:pPr>
            <a:r>
              <a:rPr lang="es-ES" sz="1100" b="0" i="0" u="none" strike="noStrike" cap="none">
                <a:solidFill>
                  <a:srgbClr val="000000"/>
                </a:solidFill>
                <a:latin typeface="Raleway Light"/>
                <a:ea typeface="Raleway Light"/>
                <a:cs typeface="Raleway Light"/>
                <a:sym typeface="Raleway Light"/>
              </a:rPr>
              <a:t>B: No, </a:t>
            </a:r>
            <a:r>
              <a:rPr lang="es-ES" sz="1100">
                <a:latin typeface="Raleway Light"/>
                <a:ea typeface="Raleway Light"/>
                <a:cs typeface="Raleway Light"/>
                <a:sym typeface="Raleway Light"/>
              </a:rPr>
              <a:t>I haven’t been _____. </a:t>
            </a:r>
            <a:endParaRPr sz="1100">
              <a:highlight>
                <a:srgbClr val="FFFF00"/>
              </a:highlight>
              <a:latin typeface="Raleway Light"/>
              <a:ea typeface="Raleway Light"/>
              <a:cs typeface="Raleway Light"/>
              <a:sym typeface="Raleway Light"/>
            </a:endParaRPr>
          </a:p>
          <a:p>
            <a:pPr marL="457200" lvl="0" indent="0" algn="l" rtl="0">
              <a:spcBef>
                <a:spcPts val="0"/>
              </a:spcBef>
              <a:spcAft>
                <a:spcPts val="0"/>
              </a:spcAft>
              <a:buClr>
                <a:schemeClr val="dk1"/>
              </a:buClr>
              <a:buSzPts val="1600"/>
              <a:buFont typeface="Arial"/>
              <a:buNone/>
            </a:pPr>
            <a:r>
              <a:rPr lang="es-ES" sz="1100">
                <a:solidFill>
                  <a:schemeClr val="dk1"/>
                </a:solidFill>
                <a:highlight>
                  <a:srgbClr val="D9EAD3"/>
                </a:highlight>
                <a:latin typeface="Raleway Light"/>
                <a:ea typeface="Raleway Light"/>
                <a:cs typeface="Raleway Light"/>
                <a:sym typeface="Raleway Light"/>
              </a:rPr>
              <a:t>YET</a:t>
            </a:r>
            <a:endParaRPr sz="1100">
              <a:solidFill>
                <a:schemeClr val="dk1"/>
              </a:solidFill>
              <a:highlight>
                <a:srgbClr val="D9EAD3"/>
              </a:highlight>
              <a:latin typeface="Raleway Light"/>
              <a:ea typeface="Raleway Light"/>
              <a:cs typeface="Raleway Light"/>
              <a:sym typeface="Raleway Light"/>
            </a:endParaRPr>
          </a:p>
          <a:p>
            <a:pPr marL="457200" lvl="0" indent="0" algn="l" rtl="0">
              <a:spcBef>
                <a:spcPts val="0"/>
              </a:spcBef>
              <a:spcAft>
                <a:spcPts val="0"/>
              </a:spcAft>
              <a:buClr>
                <a:schemeClr val="dk1"/>
              </a:buClr>
              <a:buSzPts val="1600"/>
              <a:buFont typeface="Arial"/>
              <a:buNone/>
            </a:pPr>
            <a:r>
              <a:rPr lang="es-ES" sz="1100">
                <a:solidFill>
                  <a:schemeClr val="dk1"/>
                </a:solidFill>
                <a:highlight>
                  <a:srgbClr val="FFFFFF"/>
                </a:highlight>
                <a:latin typeface="Raleway Light"/>
                <a:ea typeface="Raleway Light"/>
                <a:cs typeface="Raleway Light"/>
                <a:sym typeface="Raleway Light"/>
              </a:rPr>
              <a:t>JUST</a:t>
            </a:r>
            <a:endParaRPr sz="1100">
              <a:solidFill>
                <a:schemeClr val="dk1"/>
              </a:solidFill>
              <a:highlight>
                <a:srgbClr val="FFFFFF"/>
              </a:highlight>
              <a:latin typeface="Raleway Light"/>
              <a:ea typeface="Raleway Light"/>
              <a:cs typeface="Raleway Light"/>
              <a:sym typeface="Raleway Light"/>
            </a:endParaRPr>
          </a:p>
          <a:p>
            <a:pPr marL="457200" marR="0" lvl="0" indent="0" algn="l" rtl="0">
              <a:lnSpc>
                <a:spcPct val="100000"/>
              </a:lnSpc>
              <a:spcBef>
                <a:spcPts val="0"/>
              </a:spcBef>
              <a:spcAft>
                <a:spcPts val="0"/>
              </a:spcAft>
              <a:buClr>
                <a:srgbClr val="000000"/>
              </a:buClr>
              <a:buSzPts val="1600"/>
              <a:buFont typeface="Arial"/>
              <a:buNone/>
            </a:pPr>
            <a:endParaRPr sz="1100" b="0" i="0" u="none" strike="noStrike" cap="none">
              <a:solidFill>
                <a:srgbClr val="000000"/>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r>
              <a:rPr lang="es-ES" sz="1100" b="0" i="0" u="none" strike="noStrike" cap="none">
                <a:solidFill>
                  <a:srgbClr val="000000"/>
                </a:solidFill>
                <a:latin typeface="Raleway Light"/>
                <a:ea typeface="Raleway Light"/>
                <a:cs typeface="Raleway Light"/>
                <a:sym typeface="Raleway Light"/>
              </a:rPr>
              <a:t>A: Have you called Mary?</a:t>
            </a:r>
            <a:endParaRPr sz="1100" b="0" i="0" u="none" strike="noStrike" cap="none">
              <a:solidFill>
                <a:srgbClr val="000000"/>
              </a:solidFill>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1600"/>
              <a:buFont typeface="Arial"/>
              <a:buNone/>
            </a:pPr>
            <a:r>
              <a:rPr lang="es-ES" sz="1100" b="0" i="0" u="none" strike="noStrike" cap="none">
                <a:solidFill>
                  <a:srgbClr val="000000"/>
                </a:solidFill>
                <a:latin typeface="Raleway Light"/>
                <a:ea typeface="Raleway Light"/>
                <a:cs typeface="Raleway Light"/>
                <a:sym typeface="Raleway Light"/>
              </a:rPr>
              <a:t>B: Yes, </a:t>
            </a:r>
            <a:r>
              <a:rPr lang="es-ES" sz="1100">
                <a:latin typeface="Raleway Light"/>
                <a:ea typeface="Raleway Light"/>
                <a:cs typeface="Raleway Light"/>
                <a:sym typeface="Raleway Light"/>
              </a:rPr>
              <a:t>I have </a:t>
            </a:r>
            <a:r>
              <a:rPr lang="es-ES" sz="1100" b="0" i="0" u="none" strike="noStrike" cap="none">
                <a:solidFill>
                  <a:srgbClr val="000000"/>
                </a:solidFill>
                <a:latin typeface="Raleway Light"/>
                <a:ea typeface="Raleway Light"/>
                <a:cs typeface="Raleway Light"/>
                <a:sym typeface="Raleway Light"/>
              </a:rPr>
              <a:t>……………</a:t>
            </a:r>
            <a:r>
              <a:rPr lang="es-ES" sz="1100">
                <a:latin typeface="Raleway Light"/>
                <a:ea typeface="Raleway Light"/>
                <a:cs typeface="Raleway Light"/>
                <a:sym typeface="Raleway Light"/>
              </a:rPr>
              <a:t> called her</a:t>
            </a:r>
            <a:endParaRPr sz="1100">
              <a:latin typeface="Raleway Light"/>
              <a:ea typeface="Raleway Light"/>
              <a:cs typeface="Raleway Light"/>
              <a:sym typeface="Raleway Light"/>
            </a:endParaRPr>
          </a:p>
          <a:p>
            <a:pPr marL="0" marR="0" lvl="0" indent="457200" algn="l" rtl="0">
              <a:lnSpc>
                <a:spcPct val="100000"/>
              </a:lnSpc>
              <a:spcBef>
                <a:spcPts val="0"/>
              </a:spcBef>
              <a:spcAft>
                <a:spcPts val="0"/>
              </a:spcAft>
              <a:buClr>
                <a:srgbClr val="000000"/>
              </a:buClr>
              <a:buSzPts val="1600"/>
              <a:buFont typeface="Arial"/>
              <a:buNone/>
            </a:pPr>
            <a:r>
              <a:rPr lang="es-ES" sz="1100">
                <a:latin typeface="Raleway Light"/>
                <a:ea typeface="Raleway Light"/>
                <a:cs typeface="Raleway Light"/>
                <a:sym typeface="Raleway Light"/>
              </a:rPr>
              <a:t>YET</a:t>
            </a:r>
            <a:endParaRPr sz="1100">
              <a:latin typeface="Raleway Light"/>
              <a:ea typeface="Raleway Light"/>
              <a:cs typeface="Raleway Light"/>
              <a:sym typeface="Raleway Light"/>
            </a:endParaRPr>
          </a:p>
          <a:p>
            <a:pPr marL="0" marR="0" lvl="0" indent="457200" algn="l" rtl="0">
              <a:lnSpc>
                <a:spcPct val="100000"/>
              </a:lnSpc>
              <a:spcBef>
                <a:spcPts val="0"/>
              </a:spcBef>
              <a:spcAft>
                <a:spcPts val="0"/>
              </a:spcAft>
              <a:buClr>
                <a:srgbClr val="000000"/>
              </a:buClr>
              <a:buSzPts val="1600"/>
              <a:buFont typeface="Arial"/>
              <a:buNone/>
            </a:pPr>
            <a:r>
              <a:rPr lang="es-ES" sz="1100">
                <a:highlight>
                  <a:srgbClr val="D9EAD3"/>
                </a:highlight>
                <a:latin typeface="Raleway Light"/>
                <a:ea typeface="Raleway Light"/>
                <a:cs typeface="Raleway Light"/>
                <a:sym typeface="Raleway Light"/>
              </a:rPr>
              <a:t>JUST</a:t>
            </a:r>
            <a:endParaRPr sz="1100">
              <a:highlight>
                <a:srgbClr val="D9EAD3"/>
              </a:highlight>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1600"/>
              <a:buFont typeface="Arial"/>
              <a:buNone/>
            </a:pPr>
            <a:endParaRPr sz="1100">
              <a:latin typeface="Raleway Light"/>
              <a:ea typeface="Raleway Light"/>
              <a:cs typeface="Raleway Light"/>
              <a:sym typeface="Raleway Light"/>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Light"/>
              <a:ea typeface="Raleway Light"/>
              <a:cs typeface="Raleway Light"/>
              <a:sym typeface="Raleway Light"/>
            </a:endParaRPr>
          </a:p>
        </p:txBody>
      </p:sp>
      <p:pic>
        <p:nvPicPr>
          <p:cNvPr id="112" name="Google Shape;112;g11a48ff1cdc_0_0"/>
          <p:cNvPicPr preferRelativeResize="0"/>
          <p:nvPr/>
        </p:nvPicPr>
        <p:blipFill>
          <a:blip r:embed="rId3">
            <a:alphaModFix/>
          </a:blip>
          <a:stretch>
            <a:fillRect/>
          </a:stretch>
        </p:blipFill>
        <p:spPr>
          <a:xfrm>
            <a:off x="7783725" y="0"/>
            <a:ext cx="1360276" cy="1360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5C5C"/>
        </a:solidFill>
        <a:effectLst/>
      </p:bgPr>
    </p:bg>
    <p:spTree>
      <p:nvGrpSpPr>
        <p:cNvPr id="1" name="Shape 116"/>
        <p:cNvGrpSpPr/>
        <p:nvPr/>
      </p:nvGrpSpPr>
      <p:grpSpPr>
        <a:xfrm>
          <a:off x="0" y="0"/>
          <a:ext cx="0" cy="0"/>
          <a:chOff x="0" y="0"/>
          <a:chExt cx="0" cy="0"/>
        </a:xfrm>
      </p:grpSpPr>
      <p:sp>
        <p:nvSpPr>
          <p:cNvPr id="117" name="Google Shape;117;p4"/>
          <p:cNvSpPr txBox="1">
            <a:spLocks noGrp="1"/>
          </p:cNvSpPr>
          <p:nvPr>
            <p:ph type="ctrTitle"/>
          </p:nvPr>
        </p:nvSpPr>
        <p:spPr>
          <a:xfrm>
            <a:off x="685800" y="2726342"/>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s-ES" sz="4400">
                <a:solidFill>
                  <a:schemeClr val="lt1"/>
                </a:solidFill>
              </a:rPr>
              <a:t>USE OF ENGLISH</a:t>
            </a:r>
            <a:endParaRPr sz="4400">
              <a:solidFill>
                <a:schemeClr val="lt1"/>
              </a:solidFill>
            </a:endParaRPr>
          </a:p>
          <a:p>
            <a:pPr marL="0" lvl="0" indent="0" algn="l" rtl="0">
              <a:lnSpc>
                <a:spcPct val="100000"/>
              </a:lnSpc>
              <a:spcBef>
                <a:spcPts val="0"/>
              </a:spcBef>
              <a:spcAft>
                <a:spcPts val="0"/>
              </a:spcAft>
              <a:buSzPts val="4800"/>
              <a:buNone/>
            </a:pPr>
            <a:r>
              <a:rPr lang="es-ES" sz="3300">
                <a:solidFill>
                  <a:schemeClr val="lt1"/>
                </a:solidFill>
              </a:rPr>
              <a:t>News stories</a:t>
            </a:r>
            <a:endParaRPr sz="3300">
              <a:solidFill>
                <a:schemeClr val="lt1"/>
              </a:solidFill>
            </a:endParaRPr>
          </a:p>
        </p:txBody>
      </p:sp>
      <p:pic>
        <p:nvPicPr>
          <p:cNvPr id="118" name="Google Shape;118;p4"/>
          <p:cNvPicPr preferRelativeResize="0"/>
          <p:nvPr/>
        </p:nvPicPr>
        <p:blipFill rotWithShape="1">
          <a:blip r:embed="rId3">
            <a:alphaModFix/>
          </a:blip>
          <a:srcRect/>
          <a:stretch/>
        </p:blipFill>
        <p:spPr>
          <a:xfrm>
            <a:off x="8113275" y="137775"/>
            <a:ext cx="886968" cy="886968"/>
          </a:xfrm>
          <a:prstGeom prst="rect">
            <a:avLst/>
          </a:prstGeom>
          <a:noFill/>
          <a:ln>
            <a:noFill/>
          </a:ln>
        </p:spPr>
      </p:pic>
      <p:sp>
        <p:nvSpPr>
          <p:cNvPr id="119" name="Google Shape;119;p4"/>
          <p:cNvSpPr txBox="1"/>
          <p:nvPr/>
        </p:nvSpPr>
        <p:spPr>
          <a:xfrm>
            <a:off x="839550" y="4133925"/>
            <a:ext cx="612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a:latin typeface="Raleway Light"/>
                <a:ea typeface="Raleway Light"/>
                <a:cs typeface="Raleway Light"/>
                <a:sym typeface="Raleway Light"/>
              </a:rPr>
              <a:t>Click directly on the Assessment Tab</a:t>
            </a:r>
            <a:endParaRPr>
              <a:latin typeface="Raleway Light"/>
              <a:ea typeface="Raleway Light"/>
              <a:cs typeface="Raleway Light"/>
              <a:sym typeface="Raleway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s-ES"/>
              <a:t>9</a:t>
            </a:fld>
            <a:endParaRPr>
              <a:solidFill>
                <a:srgbClr val="FF5C5C"/>
              </a:solidFill>
            </a:endParaRPr>
          </a:p>
        </p:txBody>
      </p:sp>
      <p:sp>
        <p:nvSpPr>
          <p:cNvPr id="125" name="Google Shape;125;p14"/>
          <p:cNvSpPr txBox="1"/>
          <p:nvPr/>
        </p:nvSpPr>
        <p:spPr>
          <a:xfrm>
            <a:off x="113122" y="1253766"/>
            <a:ext cx="8352148"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1" i="1" u="sng" strike="noStrike" cap="none">
                <a:solidFill>
                  <a:srgbClr val="000000"/>
                </a:solidFill>
                <a:latin typeface="Raleway"/>
                <a:ea typeface="Raleway"/>
                <a:cs typeface="Raleway"/>
                <a:sym typeface="Raleway"/>
              </a:rPr>
              <a:t>January 2020 </a:t>
            </a:r>
            <a:endParaRPr sz="1600" b="1" i="0" u="sng"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Raleway"/>
                <a:ea typeface="Raleway"/>
                <a:cs typeface="Raleway"/>
                <a:sym typeface="Raleway"/>
              </a:rPr>
              <a:t>The United States of America (detect) </a:t>
            </a:r>
            <a:r>
              <a:rPr lang="es-ES" sz="1600" b="1" i="0" u="none" strike="noStrike" cap="none">
                <a:solidFill>
                  <a:srgbClr val="000000"/>
                </a:solidFill>
                <a:highlight>
                  <a:srgbClr val="FFFF00"/>
                </a:highlight>
                <a:latin typeface="Raleway"/>
                <a:ea typeface="Raleway"/>
                <a:cs typeface="Raleway"/>
                <a:sym typeface="Raleway"/>
              </a:rPr>
              <a:t>has detected </a:t>
            </a:r>
            <a:r>
              <a:rPr lang="es-ES" sz="1600" b="0" i="0" u="none" strike="noStrike" cap="none">
                <a:solidFill>
                  <a:srgbClr val="000000"/>
                </a:solidFill>
                <a:latin typeface="Raleway"/>
                <a:ea typeface="Raleway"/>
                <a:cs typeface="Raleway"/>
                <a:sym typeface="Raleway"/>
              </a:rPr>
              <a:t>its first case of COVID-19. Officials believe it (start) </a:t>
            </a:r>
            <a:r>
              <a:rPr lang="es-ES" sz="1600" b="1" i="0" u="none" strike="noStrike" cap="none">
                <a:solidFill>
                  <a:srgbClr val="000000"/>
                </a:solidFill>
                <a:highlight>
                  <a:srgbClr val="FFFF00"/>
                </a:highlight>
                <a:latin typeface="Raleway"/>
                <a:ea typeface="Raleway"/>
                <a:cs typeface="Raleway"/>
                <a:sym typeface="Raleway"/>
              </a:rPr>
              <a:t>started</a:t>
            </a:r>
            <a:r>
              <a:rPr lang="es-ES" sz="1600" b="1" i="0" u="none" strike="noStrike" cap="none">
                <a:solidFill>
                  <a:srgbClr val="000000"/>
                </a:solidFill>
                <a:latin typeface="Raleway"/>
                <a:ea typeface="Raleway"/>
                <a:cs typeface="Raleway"/>
                <a:sym typeface="Raleway"/>
              </a:rPr>
              <a:t> </a:t>
            </a:r>
            <a:r>
              <a:rPr lang="es-ES" sz="1600" b="0" i="0" u="none" strike="noStrike" cap="none">
                <a:solidFill>
                  <a:srgbClr val="000000"/>
                </a:solidFill>
                <a:latin typeface="Raleway"/>
                <a:ea typeface="Raleway"/>
                <a:cs typeface="Raleway"/>
                <a:sym typeface="Raleway"/>
              </a:rPr>
              <a:t>when a man from Washington (travel) </a:t>
            </a:r>
            <a:r>
              <a:rPr lang="es-ES" sz="1600" b="1" i="0" u="none" strike="noStrike" cap="none">
                <a:solidFill>
                  <a:srgbClr val="000000"/>
                </a:solidFill>
                <a:highlight>
                  <a:srgbClr val="FFFF00"/>
                </a:highlight>
                <a:latin typeface="Raleway"/>
                <a:ea typeface="Raleway"/>
                <a:cs typeface="Raleway"/>
                <a:sym typeface="Raleway"/>
              </a:rPr>
              <a:t>travelled</a:t>
            </a:r>
            <a:r>
              <a:rPr lang="es-ES" sz="1600" b="1" i="0" u="none" strike="noStrike" cap="none">
                <a:solidFill>
                  <a:srgbClr val="000000"/>
                </a:solidFill>
                <a:latin typeface="Raleway"/>
                <a:ea typeface="Raleway"/>
                <a:cs typeface="Raleway"/>
                <a:sym typeface="Raleway"/>
              </a:rPr>
              <a:t> </a:t>
            </a:r>
            <a:r>
              <a:rPr lang="es-ES" sz="1600" b="0" i="0" u="none" strike="noStrike" cap="none">
                <a:solidFill>
                  <a:srgbClr val="000000"/>
                </a:solidFill>
                <a:latin typeface="Raleway"/>
                <a:ea typeface="Raleway"/>
                <a:cs typeface="Raleway"/>
                <a:sym typeface="Raleway"/>
              </a:rPr>
              <a:t>from Wuhan, China to the US.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r>
              <a:rPr lang="es-ES" sz="1600" b="1" i="1" u="sng" strike="noStrike" cap="none">
                <a:solidFill>
                  <a:srgbClr val="000000"/>
                </a:solidFill>
                <a:latin typeface="Raleway"/>
                <a:ea typeface="Raleway"/>
                <a:cs typeface="Raleway"/>
                <a:sym typeface="Raleway"/>
              </a:rPr>
              <a:t>February 2020 </a:t>
            </a:r>
            <a:endParaRPr sz="1600" b="1" i="0" u="sng"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Raleway"/>
                <a:ea typeface="Raleway"/>
                <a:cs typeface="Raleway"/>
                <a:sym typeface="Raleway"/>
              </a:rPr>
              <a:t>The Trump impeachment trial (start) </a:t>
            </a:r>
            <a:r>
              <a:rPr lang="es-ES" sz="1600" b="1" i="0" u="none" strike="noStrike" cap="none">
                <a:solidFill>
                  <a:srgbClr val="000000"/>
                </a:solidFill>
                <a:highlight>
                  <a:srgbClr val="FFFF00"/>
                </a:highlight>
                <a:latin typeface="Raleway"/>
                <a:ea typeface="Raleway"/>
                <a:cs typeface="Raleway"/>
                <a:sym typeface="Raleway"/>
              </a:rPr>
              <a:t>has started</a:t>
            </a:r>
            <a:r>
              <a:rPr lang="es-ES" sz="1600" b="0" i="0" u="none" strike="noStrike" cap="none">
                <a:solidFill>
                  <a:srgbClr val="000000"/>
                </a:solidFill>
                <a:latin typeface="Raleway"/>
                <a:ea typeface="Raleway"/>
                <a:cs typeface="Raleway"/>
                <a:sym typeface="Raleway"/>
              </a:rPr>
              <a:t>. The White House (charge) </a:t>
            </a:r>
            <a:r>
              <a:rPr lang="es-ES" sz="1600" b="1" i="0" u="none" strike="noStrike" cap="none">
                <a:solidFill>
                  <a:srgbClr val="000000"/>
                </a:solidFill>
                <a:highlight>
                  <a:srgbClr val="FFFF00"/>
                </a:highlight>
                <a:latin typeface="Raleway"/>
                <a:ea typeface="Raleway"/>
                <a:cs typeface="Raleway"/>
                <a:sym typeface="Raleway"/>
              </a:rPr>
              <a:t>charged</a:t>
            </a:r>
            <a:r>
              <a:rPr lang="es-ES" sz="1600" b="1" i="0" u="none" strike="noStrike" cap="none">
                <a:solidFill>
                  <a:srgbClr val="000000"/>
                </a:solidFill>
                <a:latin typeface="Raleway"/>
                <a:ea typeface="Raleway"/>
                <a:cs typeface="Raleway"/>
                <a:sym typeface="Raleway"/>
              </a:rPr>
              <a:t> </a:t>
            </a:r>
            <a:r>
              <a:rPr lang="es-ES" sz="1600" b="0" i="0" u="none" strike="noStrike" cap="none">
                <a:solidFill>
                  <a:srgbClr val="000000"/>
                </a:solidFill>
                <a:latin typeface="Raleway"/>
                <a:ea typeface="Raleway"/>
                <a:cs typeface="Raleway"/>
                <a:sym typeface="Raleway"/>
              </a:rPr>
              <a:t>him with abuse of power and obstruction of congress.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r>
              <a:rPr lang="es-ES" sz="1600" b="1" i="1" u="sng" strike="noStrike" cap="none">
                <a:solidFill>
                  <a:srgbClr val="000000"/>
                </a:solidFill>
                <a:latin typeface="Raleway"/>
                <a:ea typeface="Raleway"/>
                <a:cs typeface="Raleway"/>
                <a:sym typeface="Raleway"/>
              </a:rPr>
              <a:t>March 2020 </a:t>
            </a:r>
            <a:endParaRPr sz="1600" b="1" i="0" u="sng"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Raleway"/>
                <a:ea typeface="Raleway"/>
                <a:cs typeface="Raleway"/>
                <a:sym typeface="Raleway"/>
              </a:rPr>
              <a:t>The WHO (declare</a:t>
            </a:r>
            <a:r>
              <a:rPr lang="es-ES" sz="1600" b="0" i="0" u="none" strike="noStrike" cap="none">
                <a:solidFill>
                  <a:srgbClr val="000000"/>
                </a:solidFill>
                <a:highlight>
                  <a:srgbClr val="FFFF00"/>
                </a:highlight>
                <a:latin typeface="Raleway"/>
                <a:ea typeface="Raleway"/>
                <a:cs typeface="Raleway"/>
                <a:sym typeface="Raleway"/>
              </a:rPr>
              <a:t>) </a:t>
            </a:r>
            <a:r>
              <a:rPr lang="es-ES" sz="1600" b="1" i="0" u="none" strike="noStrike" cap="none">
                <a:solidFill>
                  <a:srgbClr val="000000"/>
                </a:solidFill>
                <a:highlight>
                  <a:srgbClr val="FFFF00"/>
                </a:highlight>
                <a:latin typeface="Raleway"/>
                <a:ea typeface="Raleway"/>
                <a:cs typeface="Raleway"/>
                <a:sym typeface="Raleway"/>
              </a:rPr>
              <a:t>has declared </a:t>
            </a:r>
            <a:r>
              <a:rPr lang="es-ES" sz="1600" b="0" i="0" u="none" strike="noStrike" cap="none">
                <a:solidFill>
                  <a:srgbClr val="000000"/>
                </a:solidFill>
                <a:latin typeface="Raleway"/>
                <a:ea typeface="Raleway"/>
                <a:cs typeface="Raleway"/>
                <a:sym typeface="Raleway"/>
              </a:rPr>
              <a:t>COVID-19 a pandemic. Health officials (warn) </a:t>
            </a:r>
            <a:r>
              <a:rPr lang="es-ES" sz="1600" b="1" i="0" u="none" strike="noStrike" cap="none">
                <a:solidFill>
                  <a:srgbClr val="000000"/>
                </a:solidFill>
                <a:highlight>
                  <a:srgbClr val="FFFF00"/>
                </a:highlight>
                <a:latin typeface="Raleway"/>
                <a:ea typeface="Raleway"/>
                <a:cs typeface="Raleway"/>
                <a:sym typeface="Raleway"/>
              </a:rPr>
              <a:t>warned</a:t>
            </a:r>
            <a:r>
              <a:rPr lang="es-ES" sz="1600" b="1" i="0" u="none" strike="noStrike" cap="none">
                <a:solidFill>
                  <a:srgbClr val="000000"/>
                </a:solidFill>
                <a:latin typeface="Raleway"/>
                <a:ea typeface="Raleway"/>
                <a:cs typeface="Raleway"/>
                <a:sym typeface="Raleway"/>
              </a:rPr>
              <a:t> </a:t>
            </a:r>
            <a:r>
              <a:rPr lang="es-ES" sz="1600" b="0" i="0" u="none" strike="noStrike" cap="none">
                <a:solidFill>
                  <a:srgbClr val="000000"/>
                </a:solidFill>
                <a:latin typeface="Raleway"/>
                <a:ea typeface="Raleway"/>
                <a:cs typeface="Raleway"/>
                <a:sym typeface="Raleway"/>
              </a:rPr>
              <a:t>that the virus might infect up to 70% of the world's population.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4"/>
          <p:cNvSpPr/>
          <p:nvPr/>
        </p:nvSpPr>
        <p:spPr>
          <a:xfrm>
            <a:off x="306370" y="340121"/>
            <a:ext cx="77346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a:solidFill>
                  <a:srgbClr val="00FF00"/>
                </a:solidFill>
                <a:highlight>
                  <a:srgbClr val="FFFFFF"/>
                </a:highlight>
                <a:latin typeface="Raleway"/>
                <a:ea typeface="Raleway"/>
                <a:cs typeface="Raleway"/>
                <a:sym typeface="Raleway"/>
              </a:rPr>
              <a:t>ASSESSMENT:</a:t>
            </a:r>
            <a:r>
              <a:rPr lang="es-ES" sz="1800" b="1">
                <a:latin typeface="Raleway"/>
                <a:ea typeface="Raleway"/>
                <a:cs typeface="Raleway"/>
                <a:sym typeface="Raleway"/>
              </a:rPr>
              <a:t> </a:t>
            </a:r>
            <a:r>
              <a:rPr lang="es-ES" sz="1800" b="1" i="0" u="none" strike="noStrike" cap="none">
                <a:solidFill>
                  <a:srgbClr val="000000"/>
                </a:solidFill>
                <a:latin typeface="Raleway"/>
                <a:ea typeface="Raleway"/>
                <a:cs typeface="Raleway"/>
                <a:sym typeface="Raleway"/>
              </a:rPr>
              <a:t>Complete the following breaking news paragraphs with </a:t>
            </a:r>
            <a:r>
              <a:rPr lang="es-ES" sz="1800" b="1">
                <a:latin typeface="Raleway"/>
                <a:ea typeface="Raleway"/>
                <a:cs typeface="Raleway"/>
                <a:sym typeface="Raleway"/>
              </a:rPr>
              <a:t>the options below</a:t>
            </a:r>
            <a:endParaRPr sz="1800" b="0" i="0" u="none" strike="noStrike" cap="none">
              <a:solidFill>
                <a:srgbClr val="000000"/>
              </a:solidFill>
              <a:latin typeface="Raleway"/>
              <a:ea typeface="Raleway"/>
              <a:cs typeface="Raleway"/>
              <a:sym typeface="Raleway"/>
            </a:endParaRPr>
          </a:p>
        </p:txBody>
      </p:sp>
      <p:pic>
        <p:nvPicPr>
          <p:cNvPr id="127" name="Google Shape;127;p14"/>
          <p:cNvPicPr preferRelativeResize="0"/>
          <p:nvPr/>
        </p:nvPicPr>
        <p:blipFill>
          <a:blip r:embed="rId3">
            <a:alphaModFix/>
          </a:blip>
          <a:stretch>
            <a:fillRect/>
          </a:stretch>
        </p:blipFill>
        <p:spPr>
          <a:xfrm>
            <a:off x="7783725" y="0"/>
            <a:ext cx="1360276" cy="1360276"/>
          </a:xfrm>
          <a:prstGeom prst="rect">
            <a:avLst/>
          </a:prstGeom>
          <a:noFill/>
          <a:ln>
            <a:noFill/>
          </a:ln>
        </p:spPr>
      </p:pic>
    </p:spTree>
  </p:cSld>
  <p:clrMapOvr>
    <a:masterClrMapping/>
  </p:clrMapOvr>
</p:sld>
</file>

<file path=ppt/theme/theme1.xml><?xml version="1.0" encoding="utf-8"?>
<a:theme xmlns:a="http://schemas.openxmlformats.org/drawingml/2006/main" name="ESL Brains Template">
  <a:themeElements>
    <a:clrScheme name="Custom 347">
      <a:dk1>
        <a:srgbClr val="000000"/>
      </a:dk1>
      <a:lt1>
        <a:srgbClr val="FFFFFF"/>
      </a:lt1>
      <a:dk2>
        <a:srgbClr val="FF5C5C"/>
      </a:dk2>
      <a:lt2>
        <a:srgbClr val="CCCCCC"/>
      </a:lt2>
      <a:accent1>
        <a:srgbClr val="FF5C5C"/>
      </a:accent1>
      <a:accent2>
        <a:srgbClr val="FFCD00"/>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1760</Words>
  <Application>Microsoft Office PowerPoint</Application>
  <PresentationFormat>On-screen Show (16:9)</PresentationFormat>
  <Paragraphs>194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Raleway</vt:lpstr>
      <vt:lpstr>Raleway ExtraBold</vt:lpstr>
      <vt:lpstr>Raleway Light</vt:lpstr>
      <vt:lpstr>ESL Brains Template</vt:lpstr>
      <vt:lpstr>Let’s go shopping!</vt:lpstr>
      <vt:lpstr>GRAMMAR Present perfect . Already, just,yet</vt:lpstr>
      <vt:lpstr>PowerPoint Presentation</vt:lpstr>
      <vt:lpstr>PowerPoint Presentation</vt:lpstr>
      <vt:lpstr>PowerPoint Presentation</vt:lpstr>
      <vt:lpstr>PowerPoint Presentation</vt:lpstr>
      <vt:lpstr>PowerPoint Presentation</vt:lpstr>
      <vt:lpstr>USE OF ENGLISH News stories</vt:lpstr>
      <vt:lpstr>PowerPoint Presentation</vt:lpstr>
      <vt:lpstr>PowerPoint Presentation</vt:lpstr>
      <vt:lpstr>VOCABULARY Shopping</vt:lpstr>
      <vt:lpstr>PowerPoint Presentation</vt:lpstr>
      <vt:lpstr>PowerPoint Presentation</vt:lpstr>
      <vt:lpstr>PowerPoint Presentation</vt:lpstr>
      <vt:lpstr>PowerPoint Presentation</vt:lpstr>
      <vt:lpstr>READING Singles’ Day shopping spree smashes record in China</vt:lpstr>
      <vt:lpstr>PowerPoint Presentation</vt:lpstr>
      <vt:lpstr>LISTENING Singles’ Day shopping spree smashes record in China</vt:lpstr>
      <vt:lpstr>PowerPoint Presentation</vt:lpstr>
      <vt:lpstr>PowerPoint Presentation</vt:lpstr>
      <vt:lpstr>PROJECT Where do you buy things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go shopping!</dc:title>
  <dc:creator>Andrew Plumb</dc:creator>
  <cp:lastModifiedBy>Andrew Plumb</cp:lastModifiedBy>
  <cp:revision>3</cp:revision>
  <dcterms:modified xsi:type="dcterms:W3CDTF">2022-04-27T10:11:54Z</dcterms:modified>
</cp:coreProperties>
</file>