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5" r:id="rId4"/>
  </p:sldMasterIdLst>
  <p:sldIdLst>
    <p:sldId id="256" r:id="rId5"/>
    <p:sldId id="257" r:id="rId6"/>
    <p:sldId id="258" r:id="rId7"/>
    <p:sldId id="259" r:id="rId8"/>
    <p:sldId id="260" r:id="rId9"/>
    <p:sldId id="261" r:id="rId10"/>
    <p:sldId id="262"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62DB612-BB87-4904-9637-725CB6B45148}" v="6" dt="2023-02-02T23:00:51.47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104" d="100"/>
          <a:sy n="104" d="100"/>
        </p:scale>
        <p:origin x="144" y="2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viewProps" Target="viewProp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presProps" Target="presProps.xml"/><Relationship Id="rId2" Type="http://schemas.openxmlformats.org/officeDocument/2006/relationships/customXml" Target="../customXml/item2.xml"/><Relationship Id="rId16"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tableStyles" Target="tableStyles.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0EBC55-5864-427B-84CF-6441AA82BD0B}"/>
              </a:ext>
            </a:extLst>
          </p:cNvPr>
          <p:cNvSpPr>
            <a:spLocks noGrp="1"/>
          </p:cNvSpPr>
          <p:nvPr>
            <p:ph type="ctrTitle"/>
          </p:nvPr>
        </p:nvSpPr>
        <p:spPr>
          <a:xfrm>
            <a:off x="966745" y="1205037"/>
            <a:ext cx="7744993" cy="2541336"/>
          </a:xfrm>
        </p:spPr>
        <p:txBody>
          <a:bodyPr anchor="b">
            <a:normAutofit/>
          </a:bodyPr>
          <a:lstStyle>
            <a:lvl1pPr algn="l">
              <a:defRPr sz="4400"/>
            </a:lvl1pPr>
          </a:lstStyle>
          <a:p>
            <a:r>
              <a:rPr lang="en-US" dirty="0"/>
              <a:t>Click to edit Master title style</a:t>
            </a:r>
          </a:p>
        </p:txBody>
      </p:sp>
      <p:sp>
        <p:nvSpPr>
          <p:cNvPr id="3" name="Subtitle 2">
            <a:extLst>
              <a:ext uri="{FF2B5EF4-FFF2-40B4-BE49-F238E27FC236}">
                <a16:creationId xmlns:a16="http://schemas.microsoft.com/office/drawing/2014/main" id="{FEB52BDB-18E0-4991-A6F2-7AD5420153F2}"/>
              </a:ext>
            </a:extLst>
          </p:cNvPr>
          <p:cNvSpPr>
            <a:spLocks noGrp="1"/>
          </p:cNvSpPr>
          <p:nvPr>
            <p:ph type="subTitle" idx="1"/>
          </p:nvPr>
        </p:nvSpPr>
        <p:spPr>
          <a:xfrm>
            <a:off x="966745" y="3949332"/>
            <a:ext cx="7744993" cy="2006735"/>
          </a:xfrm>
        </p:spPr>
        <p:txBody>
          <a:bodyPr>
            <a:normAutofit/>
          </a:bodyPr>
          <a:lstStyle>
            <a:lvl1pPr marL="0" indent="0" algn="l">
              <a:buNone/>
              <a:defRPr sz="2000" cap="all" spc="3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D7F0ABC6-907E-47DE-8E40-61F2DD1B408B}"/>
              </a:ext>
            </a:extLst>
          </p:cNvPr>
          <p:cNvSpPr>
            <a:spLocks noGrp="1"/>
          </p:cNvSpPr>
          <p:nvPr>
            <p:ph type="dt" sz="half" idx="10"/>
          </p:nvPr>
        </p:nvSpPr>
        <p:spPr/>
        <p:txBody>
          <a:bodyPr/>
          <a:lstStyle/>
          <a:p>
            <a:fld id="{11008460-8B2F-4AAA-A4E2-10730069204C}" type="datetimeFigureOut">
              <a:rPr lang="en-US" smtClean="0"/>
              <a:t>7/25/2024</a:t>
            </a:fld>
            <a:endParaRPr lang="en-US"/>
          </a:p>
        </p:txBody>
      </p:sp>
      <p:sp>
        <p:nvSpPr>
          <p:cNvPr id="5" name="Footer Placeholder 4">
            <a:extLst>
              <a:ext uri="{FF2B5EF4-FFF2-40B4-BE49-F238E27FC236}">
                <a16:creationId xmlns:a16="http://schemas.microsoft.com/office/drawing/2014/main" id="{158AB158-6097-43A1-90B6-406F936701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2EE077-FF20-4DD9-92B5-EE1C4D615C68}"/>
              </a:ext>
            </a:extLst>
          </p:cNvPr>
          <p:cNvSpPr>
            <a:spLocks noGrp="1"/>
          </p:cNvSpPr>
          <p:nvPr>
            <p:ph type="sldNum" sz="quarter" idx="12"/>
          </p:nvPr>
        </p:nvSpPr>
        <p:spPr/>
        <p:txBody>
          <a:bodyPr/>
          <a:lstStyle/>
          <a:p>
            <a:fld id="{0946259B-8396-46CD-AD42-FDEDA89DA278}" type="slidenum">
              <a:rPr lang="en-US" smtClean="0"/>
              <a:t>‹#›</a:t>
            </a:fld>
            <a:endParaRPr lang="en-US"/>
          </a:p>
        </p:txBody>
      </p:sp>
    </p:spTree>
    <p:extLst>
      <p:ext uri="{BB962C8B-B14F-4D97-AF65-F5344CB8AC3E}">
        <p14:creationId xmlns:p14="http://schemas.microsoft.com/office/powerpoint/2010/main" val="9658925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7071ABCB-C306-49F0-8D5D-0B890583C1CE}"/>
              </a:ext>
            </a:extLst>
          </p:cNvPr>
          <p:cNvGrpSpPr/>
          <p:nvPr/>
        </p:nvGrpSpPr>
        <p:grpSpPr>
          <a:xfrm rot="10800000">
            <a:off x="0" y="1827078"/>
            <a:ext cx="2926300" cy="5030922"/>
            <a:chOff x="9265700" y="2026"/>
            <a:chExt cx="2926300" cy="5030922"/>
          </a:xfrm>
        </p:grpSpPr>
        <p:sp>
          <p:nvSpPr>
            <p:cNvPr id="8" name="Freeform: Shape 7">
              <a:extLst>
                <a:ext uri="{FF2B5EF4-FFF2-40B4-BE49-F238E27FC236}">
                  <a16:creationId xmlns:a16="http://schemas.microsoft.com/office/drawing/2014/main" id="{24A67F94-2250-4B3A-8424-1BC0A0BCB3FF}"/>
                </a:ext>
              </a:extLst>
            </p:cNvPr>
            <p:cNvSpPr/>
            <p:nvPr/>
          </p:nvSpPr>
          <p:spPr>
            <a:xfrm>
              <a:off x="9326904" y="2026"/>
              <a:ext cx="2249810" cy="2294745"/>
            </a:xfrm>
            <a:custGeom>
              <a:avLst/>
              <a:gdLst>
                <a:gd name="connsiteX0" fmla="*/ 49162 w 2249810"/>
                <a:gd name="connsiteY0" fmla="*/ 0 h 2294745"/>
                <a:gd name="connsiteX1" fmla="*/ 2200648 w 2249810"/>
                <a:gd name="connsiteY1" fmla="*/ 0 h 2294745"/>
                <a:gd name="connsiteX2" fmla="*/ 2210105 w 2249810"/>
                <a:gd name="connsiteY2" fmla="*/ 23601 h 2294745"/>
                <a:gd name="connsiteX3" fmla="*/ 2249810 w 2249810"/>
                <a:gd name="connsiteY3" fmla="*/ 326934 h 2294745"/>
                <a:gd name="connsiteX4" fmla="*/ 2249810 w 2249810"/>
                <a:gd name="connsiteY4" fmla="*/ 422824 h 2294745"/>
                <a:gd name="connsiteX5" fmla="*/ 2249810 w 2249810"/>
                <a:gd name="connsiteY5" fmla="*/ 696534 h 2294745"/>
                <a:gd name="connsiteX6" fmla="*/ 2249810 w 2249810"/>
                <a:gd name="connsiteY6" fmla="*/ 848826 h 2294745"/>
                <a:gd name="connsiteX7" fmla="*/ 2249810 w 2249810"/>
                <a:gd name="connsiteY7" fmla="*/ 1058531 h 2294745"/>
                <a:gd name="connsiteX8" fmla="*/ 2249810 w 2249810"/>
                <a:gd name="connsiteY8" fmla="*/ 1218426 h 2294745"/>
                <a:gd name="connsiteX9" fmla="*/ 1955981 w 2249810"/>
                <a:gd name="connsiteY9" fmla="*/ 1845313 h 2294745"/>
                <a:gd name="connsiteX10" fmla="*/ 1225437 w 2249810"/>
                <a:gd name="connsiteY10" fmla="*/ 2208220 h 2294745"/>
                <a:gd name="connsiteX11" fmla="*/ 1123061 w 2249810"/>
                <a:gd name="connsiteY11" fmla="*/ 2294745 h 2294745"/>
                <a:gd name="connsiteX12" fmla="*/ 1024372 w 2249810"/>
                <a:gd name="connsiteY12" fmla="*/ 2208220 h 2294745"/>
                <a:gd name="connsiteX13" fmla="*/ 293828 w 2249810"/>
                <a:gd name="connsiteY13" fmla="*/ 1845313 h 2294745"/>
                <a:gd name="connsiteX14" fmla="*/ 0 w 2249810"/>
                <a:gd name="connsiteY14" fmla="*/ 1218426 h 2294745"/>
                <a:gd name="connsiteX15" fmla="*/ 0 w 2249810"/>
                <a:gd name="connsiteY15" fmla="*/ 1058531 h 2294745"/>
                <a:gd name="connsiteX16" fmla="*/ 0 w 2249810"/>
                <a:gd name="connsiteY16" fmla="*/ 848826 h 2294745"/>
                <a:gd name="connsiteX17" fmla="*/ 0 w 2249810"/>
                <a:gd name="connsiteY17" fmla="*/ 696534 h 2294745"/>
                <a:gd name="connsiteX18" fmla="*/ 0 w 2249810"/>
                <a:gd name="connsiteY18" fmla="*/ 422824 h 2294745"/>
                <a:gd name="connsiteX19" fmla="*/ 0 w 2249810"/>
                <a:gd name="connsiteY19" fmla="*/ 326934 h 2294745"/>
                <a:gd name="connsiteX20" fmla="*/ 39705 w 2249810"/>
                <a:gd name="connsiteY20" fmla="*/ 23601 h 2294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249810" h="2294745">
                  <a:moveTo>
                    <a:pt x="49162" y="0"/>
                  </a:moveTo>
                  <a:lnTo>
                    <a:pt x="2200648" y="0"/>
                  </a:lnTo>
                  <a:lnTo>
                    <a:pt x="2210105" y="23601"/>
                  </a:lnTo>
                  <a:cubicBezTo>
                    <a:pt x="2236898" y="106934"/>
                    <a:pt x="2249810" y="205568"/>
                    <a:pt x="2249810" y="326934"/>
                  </a:cubicBezTo>
                  <a:lnTo>
                    <a:pt x="2249810" y="422824"/>
                  </a:lnTo>
                  <a:lnTo>
                    <a:pt x="2249810" y="696534"/>
                  </a:lnTo>
                  <a:lnTo>
                    <a:pt x="2249810" y="848826"/>
                  </a:lnTo>
                  <a:lnTo>
                    <a:pt x="2249810" y="1058531"/>
                  </a:lnTo>
                  <a:lnTo>
                    <a:pt x="2249810" y="1218426"/>
                  </a:lnTo>
                  <a:cubicBezTo>
                    <a:pt x="2249810" y="1542068"/>
                    <a:pt x="2157989" y="1704061"/>
                    <a:pt x="1955981" y="1845313"/>
                  </a:cubicBezTo>
                  <a:cubicBezTo>
                    <a:pt x="1745898" y="1967026"/>
                    <a:pt x="1470144" y="2019115"/>
                    <a:pt x="1225437" y="2208220"/>
                  </a:cubicBezTo>
                  <a:lnTo>
                    <a:pt x="1123061" y="2294745"/>
                  </a:lnTo>
                  <a:lnTo>
                    <a:pt x="1024372" y="2208220"/>
                  </a:lnTo>
                  <a:cubicBezTo>
                    <a:pt x="779664" y="2019115"/>
                    <a:pt x="503910" y="1967026"/>
                    <a:pt x="293828" y="1845313"/>
                  </a:cubicBezTo>
                  <a:cubicBezTo>
                    <a:pt x="91820" y="1704061"/>
                    <a:pt x="0" y="1542068"/>
                    <a:pt x="0" y="1218426"/>
                  </a:cubicBezTo>
                  <a:lnTo>
                    <a:pt x="0" y="1058531"/>
                  </a:lnTo>
                  <a:lnTo>
                    <a:pt x="0" y="848826"/>
                  </a:lnTo>
                  <a:lnTo>
                    <a:pt x="0" y="696534"/>
                  </a:lnTo>
                  <a:lnTo>
                    <a:pt x="0" y="422824"/>
                  </a:lnTo>
                  <a:lnTo>
                    <a:pt x="0" y="326934"/>
                  </a:lnTo>
                  <a:cubicBezTo>
                    <a:pt x="0" y="205568"/>
                    <a:pt x="12912" y="106934"/>
                    <a:pt x="39705" y="23601"/>
                  </a:cubicBezTo>
                  <a:close/>
                </a:path>
              </a:pathLst>
            </a:custGeom>
            <a:solidFill>
              <a:schemeClr val="bg2">
                <a:lumMod val="75000"/>
                <a:alpha val="15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Shape 8">
              <a:extLst>
                <a:ext uri="{FF2B5EF4-FFF2-40B4-BE49-F238E27FC236}">
                  <a16:creationId xmlns:a16="http://schemas.microsoft.com/office/drawing/2014/main" id="{5FB942D8-95BE-4CFD-BFCC-26209EC192CE}"/>
                </a:ext>
              </a:extLst>
            </p:cNvPr>
            <p:cNvSpPr/>
            <p:nvPr/>
          </p:nvSpPr>
          <p:spPr>
            <a:xfrm>
              <a:off x="10597154" y="1907348"/>
              <a:ext cx="1594846" cy="3044131"/>
            </a:xfrm>
            <a:custGeom>
              <a:avLst/>
              <a:gdLst>
                <a:gd name="connsiteX0" fmla="*/ 1126749 w 1594846"/>
                <a:gd name="connsiteY0" fmla="*/ 0 h 3044131"/>
                <a:gd name="connsiteX1" fmla="*/ 1225438 w 1594846"/>
                <a:gd name="connsiteY1" fmla="*/ 86525 h 3044131"/>
                <a:gd name="connsiteX2" fmla="*/ 1413279 w 1594846"/>
                <a:gd name="connsiteY2" fmla="*/ 205892 h 3044131"/>
                <a:gd name="connsiteX3" fmla="*/ 1594846 w 1594846"/>
                <a:gd name="connsiteY3" fmla="*/ 289191 h 3044131"/>
                <a:gd name="connsiteX4" fmla="*/ 1594846 w 1594846"/>
                <a:gd name="connsiteY4" fmla="*/ 2754939 h 3044131"/>
                <a:gd name="connsiteX5" fmla="*/ 1413277 w 1594846"/>
                <a:gd name="connsiteY5" fmla="*/ 2838239 h 3044131"/>
                <a:gd name="connsiteX6" fmla="*/ 1225436 w 1594846"/>
                <a:gd name="connsiteY6" fmla="*/ 2957606 h 3044131"/>
                <a:gd name="connsiteX7" fmla="*/ 1123061 w 1594846"/>
                <a:gd name="connsiteY7" fmla="*/ 3044131 h 3044131"/>
                <a:gd name="connsiteX8" fmla="*/ 1024372 w 1594846"/>
                <a:gd name="connsiteY8" fmla="*/ 2957606 h 3044131"/>
                <a:gd name="connsiteX9" fmla="*/ 293828 w 1594846"/>
                <a:gd name="connsiteY9" fmla="*/ 2594699 h 3044131"/>
                <a:gd name="connsiteX10" fmla="*/ 0 w 1594846"/>
                <a:gd name="connsiteY10" fmla="*/ 1967812 h 3044131"/>
                <a:gd name="connsiteX11" fmla="*/ 0 w 1594846"/>
                <a:gd name="connsiteY11" fmla="*/ 1807917 h 3044131"/>
                <a:gd name="connsiteX12" fmla="*/ 0 w 1594846"/>
                <a:gd name="connsiteY12" fmla="*/ 1598212 h 3044131"/>
                <a:gd name="connsiteX13" fmla="*/ 0 w 1594846"/>
                <a:gd name="connsiteY13" fmla="*/ 1445920 h 3044131"/>
                <a:gd name="connsiteX14" fmla="*/ 0 w 1594846"/>
                <a:gd name="connsiteY14" fmla="*/ 1172210 h 3044131"/>
                <a:gd name="connsiteX15" fmla="*/ 0 w 1594846"/>
                <a:gd name="connsiteY15" fmla="*/ 1076320 h 3044131"/>
                <a:gd name="connsiteX16" fmla="*/ 293829 w 1594846"/>
                <a:gd name="connsiteY16" fmla="*/ 449433 h 3044131"/>
                <a:gd name="connsiteX17" fmla="*/ 1024374 w 1594846"/>
                <a:gd name="connsiteY17" fmla="*/ 86525 h 3044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594846" h="3044131">
                  <a:moveTo>
                    <a:pt x="1126749" y="0"/>
                  </a:moveTo>
                  <a:lnTo>
                    <a:pt x="1225438" y="86525"/>
                  </a:lnTo>
                  <a:cubicBezTo>
                    <a:pt x="1286615" y="133801"/>
                    <a:pt x="1349732" y="172514"/>
                    <a:pt x="1413279" y="205892"/>
                  </a:cubicBezTo>
                  <a:lnTo>
                    <a:pt x="1594846" y="289191"/>
                  </a:lnTo>
                  <a:lnTo>
                    <a:pt x="1594846" y="2754939"/>
                  </a:lnTo>
                  <a:lnTo>
                    <a:pt x="1413277" y="2838239"/>
                  </a:lnTo>
                  <a:cubicBezTo>
                    <a:pt x="1349730" y="2871617"/>
                    <a:pt x="1286613" y="2910330"/>
                    <a:pt x="1225436" y="2957606"/>
                  </a:cubicBezTo>
                  <a:lnTo>
                    <a:pt x="1123061" y="3044131"/>
                  </a:lnTo>
                  <a:lnTo>
                    <a:pt x="1024372" y="2957606"/>
                  </a:lnTo>
                  <a:cubicBezTo>
                    <a:pt x="779664" y="2768501"/>
                    <a:pt x="503910" y="2716412"/>
                    <a:pt x="293828" y="2594699"/>
                  </a:cubicBezTo>
                  <a:cubicBezTo>
                    <a:pt x="91820" y="2453447"/>
                    <a:pt x="0" y="2291454"/>
                    <a:pt x="0" y="1967812"/>
                  </a:cubicBezTo>
                  <a:lnTo>
                    <a:pt x="0" y="1807917"/>
                  </a:lnTo>
                  <a:lnTo>
                    <a:pt x="0" y="1598212"/>
                  </a:lnTo>
                  <a:lnTo>
                    <a:pt x="0" y="1445920"/>
                  </a:lnTo>
                  <a:lnTo>
                    <a:pt x="0" y="1172210"/>
                  </a:lnTo>
                  <a:lnTo>
                    <a:pt x="0" y="1076320"/>
                  </a:lnTo>
                  <a:cubicBezTo>
                    <a:pt x="0" y="752678"/>
                    <a:pt x="91821" y="590684"/>
                    <a:pt x="293829" y="449433"/>
                  </a:cubicBezTo>
                  <a:cubicBezTo>
                    <a:pt x="503912" y="327719"/>
                    <a:pt x="779665" y="275630"/>
                    <a:pt x="1024374" y="86525"/>
                  </a:cubicBezTo>
                  <a:close/>
                </a:path>
              </a:pathLst>
            </a:custGeom>
            <a:solidFill>
              <a:schemeClr val="bg2">
                <a:lumMod val="75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Shape 9">
              <a:extLst>
                <a:ext uri="{FF2B5EF4-FFF2-40B4-BE49-F238E27FC236}">
                  <a16:creationId xmlns:a16="http://schemas.microsoft.com/office/drawing/2014/main" id="{9DF6499A-D398-4CBC-AA22-4277539430FC}"/>
                </a:ext>
              </a:extLst>
            </p:cNvPr>
            <p:cNvSpPr/>
            <p:nvPr/>
          </p:nvSpPr>
          <p:spPr>
            <a:xfrm>
              <a:off x="9265700" y="7622"/>
              <a:ext cx="2372219" cy="2371961"/>
            </a:xfrm>
            <a:custGeom>
              <a:avLst/>
              <a:gdLst>
                <a:gd name="connsiteX0" fmla="*/ 2144960 w 4282900"/>
                <a:gd name="connsiteY0" fmla="*/ 0 h 5795027"/>
                <a:gd name="connsiteX1" fmla="*/ 2332832 w 4282900"/>
                <a:gd name="connsiteY1" fmla="*/ 164715 h 5795027"/>
                <a:gd name="connsiteX2" fmla="*/ 3723546 w 4282900"/>
                <a:gd name="connsiteY2" fmla="*/ 855573 h 5795027"/>
                <a:gd name="connsiteX3" fmla="*/ 4282900 w 4282900"/>
                <a:gd name="connsiteY3" fmla="*/ 2048959 h 5795027"/>
                <a:gd name="connsiteX4" fmla="*/ 4282900 w 4282900"/>
                <a:gd name="connsiteY4" fmla="*/ 2231503 h 5795027"/>
                <a:gd name="connsiteX5" fmla="*/ 4282900 w 4282900"/>
                <a:gd name="connsiteY5" fmla="*/ 2752557 h 5795027"/>
                <a:gd name="connsiteX6" fmla="*/ 4282900 w 4282900"/>
                <a:gd name="connsiteY6" fmla="*/ 3042471 h 5795027"/>
                <a:gd name="connsiteX7" fmla="*/ 4282900 w 4282900"/>
                <a:gd name="connsiteY7" fmla="*/ 3441681 h 5795027"/>
                <a:gd name="connsiteX8" fmla="*/ 4282900 w 4282900"/>
                <a:gd name="connsiteY8" fmla="*/ 3746068 h 5795027"/>
                <a:gd name="connsiteX9" fmla="*/ 3723546 w 4282900"/>
                <a:gd name="connsiteY9" fmla="*/ 4939455 h 5795027"/>
                <a:gd name="connsiteX10" fmla="*/ 2332829 w 4282900"/>
                <a:gd name="connsiteY10" fmla="*/ 5630311 h 5795027"/>
                <a:gd name="connsiteX11" fmla="*/ 2137940 w 4282900"/>
                <a:gd name="connsiteY11" fmla="*/ 5795027 h 5795027"/>
                <a:gd name="connsiteX12" fmla="*/ 1950069 w 4282900"/>
                <a:gd name="connsiteY12" fmla="*/ 5630311 h 5795027"/>
                <a:gd name="connsiteX13" fmla="*/ 559353 w 4282900"/>
                <a:gd name="connsiteY13" fmla="*/ 4939455 h 5795027"/>
                <a:gd name="connsiteX14" fmla="*/ 0 w 4282900"/>
                <a:gd name="connsiteY14" fmla="*/ 3746068 h 5795027"/>
                <a:gd name="connsiteX15" fmla="*/ 0 w 4282900"/>
                <a:gd name="connsiteY15" fmla="*/ 3441681 h 5795027"/>
                <a:gd name="connsiteX16" fmla="*/ 0 w 4282900"/>
                <a:gd name="connsiteY16" fmla="*/ 3042471 h 5795027"/>
                <a:gd name="connsiteX17" fmla="*/ 0 w 4282900"/>
                <a:gd name="connsiteY17" fmla="*/ 2752557 h 5795027"/>
                <a:gd name="connsiteX18" fmla="*/ 0 w 4282900"/>
                <a:gd name="connsiteY18" fmla="*/ 2231503 h 5795027"/>
                <a:gd name="connsiteX19" fmla="*/ 0 w 4282900"/>
                <a:gd name="connsiteY19" fmla="*/ 2048959 h 5795027"/>
                <a:gd name="connsiteX20" fmla="*/ 559354 w 4282900"/>
                <a:gd name="connsiteY20" fmla="*/ 855573 h 5795027"/>
                <a:gd name="connsiteX21" fmla="*/ 1950071 w 4282900"/>
                <a:gd name="connsiteY21" fmla="*/ 164715 h 5795027"/>
                <a:gd name="connsiteX0" fmla="*/ 4282900 w 4447989"/>
                <a:gd name="connsiteY0" fmla="*/ 2048959 h 5795027"/>
                <a:gd name="connsiteX1" fmla="*/ 4282900 w 4447989"/>
                <a:gd name="connsiteY1" fmla="*/ 2231503 h 5795027"/>
                <a:gd name="connsiteX2" fmla="*/ 4282900 w 4447989"/>
                <a:gd name="connsiteY2" fmla="*/ 2752557 h 5795027"/>
                <a:gd name="connsiteX3" fmla="*/ 4282900 w 4447989"/>
                <a:gd name="connsiteY3" fmla="*/ 3042471 h 5795027"/>
                <a:gd name="connsiteX4" fmla="*/ 4282900 w 4447989"/>
                <a:gd name="connsiteY4" fmla="*/ 3441681 h 5795027"/>
                <a:gd name="connsiteX5" fmla="*/ 4282900 w 4447989"/>
                <a:gd name="connsiteY5" fmla="*/ 3746068 h 5795027"/>
                <a:gd name="connsiteX6" fmla="*/ 3723546 w 4447989"/>
                <a:gd name="connsiteY6" fmla="*/ 4939455 h 5795027"/>
                <a:gd name="connsiteX7" fmla="*/ 2332829 w 4447989"/>
                <a:gd name="connsiteY7" fmla="*/ 5630311 h 5795027"/>
                <a:gd name="connsiteX8" fmla="*/ 2137940 w 4447989"/>
                <a:gd name="connsiteY8" fmla="*/ 5795027 h 5795027"/>
                <a:gd name="connsiteX9" fmla="*/ 1950069 w 4447989"/>
                <a:gd name="connsiteY9" fmla="*/ 5630311 h 5795027"/>
                <a:gd name="connsiteX10" fmla="*/ 559353 w 4447989"/>
                <a:gd name="connsiteY10" fmla="*/ 4939455 h 5795027"/>
                <a:gd name="connsiteX11" fmla="*/ 0 w 4447989"/>
                <a:gd name="connsiteY11" fmla="*/ 3746068 h 5795027"/>
                <a:gd name="connsiteX12" fmla="*/ 0 w 4447989"/>
                <a:gd name="connsiteY12" fmla="*/ 3441681 h 5795027"/>
                <a:gd name="connsiteX13" fmla="*/ 0 w 4447989"/>
                <a:gd name="connsiteY13" fmla="*/ 3042471 h 5795027"/>
                <a:gd name="connsiteX14" fmla="*/ 0 w 4447989"/>
                <a:gd name="connsiteY14" fmla="*/ 2752557 h 5795027"/>
                <a:gd name="connsiteX15" fmla="*/ 0 w 4447989"/>
                <a:gd name="connsiteY15" fmla="*/ 2231503 h 5795027"/>
                <a:gd name="connsiteX16" fmla="*/ 0 w 4447989"/>
                <a:gd name="connsiteY16" fmla="*/ 2048959 h 5795027"/>
                <a:gd name="connsiteX17" fmla="*/ 559354 w 4447989"/>
                <a:gd name="connsiteY17" fmla="*/ 855573 h 5795027"/>
                <a:gd name="connsiteX18" fmla="*/ 1950071 w 4447989"/>
                <a:gd name="connsiteY18" fmla="*/ 164715 h 5795027"/>
                <a:gd name="connsiteX19" fmla="*/ 2144960 w 4447989"/>
                <a:gd name="connsiteY19" fmla="*/ 0 h 5795027"/>
                <a:gd name="connsiteX20" fmla="*/ 2332832 w 4447989"/>
                <a:gd name="connsiteY20" fmla="*/ 164715 h 5795027"/>
                <a:gd name="connsiteX21" fmla="*/ 3723546 w 4447989"/>
                <a:gd name="connsiteY21" fmla="*/ 855573 h 5795027"/>
                <a:gd name="connsiteX22" fmla="*/ 4447989 w 4447989"/>
                <a:gd name="connsiteY22" fmla="*/ 2214048 h 5795027"/>
                <a:gd name="connsiteX0" fmla="*/ 4282900 w 4282900"/>
                <a:gd name="connsiteY0" fmla="*/ 2048959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21" fmla="*/ 3723546 w 4282900"/>
                <a:gd name="connsiteY21" fmla="*/ 855573 h 5795027"/>
                <a:gd name="connsiteX0" fmla="*/ 4248071 w 4282900"/>
                <a:gd name="connsiteY0" fmla="*/ 1519558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21" fmla="*/ 3723546 w 4282900"/>
                <a:gd name="connsiteY21" fmla="*/ 855573 h 5795027"/>
                <a:gd name="connsiteX0" fmla="*/ 4248071 w 4292243"/>
                <a:gd name="connsiteY0" fmla="*/ 1519558 h 5795027"/>
                <a:gd name="connsiteX1" fmla="*/ 4282900 w 4292243"/>
                <a:gd name="connsiteY1" fmla="*/ 2231503 h 5795027"/>
                <a:gd name="connsiteX2" fmla="*/ 4282900 w 4292243"/>
                <a:gd name="connsiteY2" fmla="*/ 2752557 h 5795027"/>
                <a:gd name="connsiteX3" fmla="*/ 4282900 w 4292243"/>
                <a:gd name="connsiteY3" fmla="*/ 3042471 h 5795027"/>
                <a:gd name="connsiteX4" fmla="*/ 4282900 w 4292243"/>
                <a:gd name="connsiteY4" fmla="*/ 3441681 h 5795027"/>
                <a:gd name="connsiteX5" fmla="*/ 4282900 w 4292243"/>
                <a:gd name="connsiteY5" fmla="*/ 3746068 h 5795027"/>
                <a:gd name="connsiteX6" fmla="*/ 3723546 w 4292243"/>
                <a:gd name="connsiteY6" fmla="*/ 4939455 h 5795027"/>
                <a:gd name="connsiteX7" fmla="*/ 2332829 w 4292243"/>
                <a:gd name="connsiteY7" fmla="*/ 5630311 h 5795027"/>
                <a:gd name="connsiteX8" fmla="*/ 2137940 w 4292243"/>
                <a:gd name="connsiteY8" fmla="*/ 5795027 h 5795027"/>
                <a:gd name="connsiteX9" fmla="*/ 1950069 w 4292243"/>
                <a:gd name="connsiteY9" fmla="*/ 5630311 h 5795027"/>
                <a:gd name="connsiteX10" fmla="*/ 559353 w 4292243"/>
                <a:gd name="connsiteY10" fmla="*/ 4939455 h 5795027"/>
                <a:gd name="connsiteX11" fmla="*/ 0 w 4292243"/>
                <a:gd name="connsiteY11" fmla="*/ 3746068 h 5795027"/>
                <a:gd name="connsiteX12" fmla="*/ 0 w 4292243"/>
                <a:gd name="connsiteY12" fmla="*/ 3441681 h 5795027"/>
                <a:gd name="connsiteX13" fmla="*/ 0 w 4292243"/>
                <a:gd name="connsiteY13" fmla="*/ 3042471 h 5795027"/>
                <a:gd name="connsiteX14" fmla="*/ 0 w 4292243"/>
                <a:gd name="connsiteY14" fmla="*/ 2752557 h 5795027"/>
                <a:gd name="connsiteX15" fmla="*/ 0 w 4292243"/>
                <a:gd name="connsiteY15" fmla="*/ 2231503 h 5795027"/>
                <a:gd name="connsiteX16" fmla="*/ 0 w 4292243"/>
                <a:gd name="connsiteY16" fmla="*/ 2048959 h 5795027"/>
                <a:gd name="connsiteX17" fmla="*/ 559354 w 4292243"/>
                <a:gd name="connsiteY17" fmla="*/ 855573 h 5795027"/>
                <a:gd name="connsiteX18" fmla="*/ 1950071 w 4292243"/>
                <a:gd name="connsiteY18" fmla="*/ 164715 h 5795027"/>
                <a:gd name="connsiteX19" fmla="*/ 2144960 w 4292243"/>
                <a:gd name="connsiteY19" fmla="*/ 0 h 5795027"/>
                <a:gd name="connsiteX20" fmla="*/ 2332832 w 4292243"/>
                <a:gd name="connsiteY20" fmla="*/ 164715 h 5795027"/>
                <a:gd name="connsiteX21" fmla="*/ 3723546 w 4292243"/>
                <a:gd name="connsiteY21" fmla="*/ 855573 h 5795027"/>
                <a:gd name="connsiteX0" fmla="*/ 4213242 w 4282900"/>
                <a:gd name="connsiteY0" fmla="*/ 1512593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21" fmla="*/ 3723546 w 4282900"/>
                <a:gd name="connsiteY21" fmla="*/ 855573 h 5795027"/>
                <a:gd name="connsiteX0" fmla="*/ 4213242 w 4282900"/>
                <a:gd name="connsiteY0" fmla="*/ 1512593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0" fmla="*/ 4213242 w 4282900"/>
                <a:gd name="connsiteY0" fmla="*/ 1512593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0" fmla="*/ 4213242 w 4282900"/>
                <a:gd name="connsiteY0" fmla="*/ 1512593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2144960 w 4282900"/>
                <a:gd name="connsiteY18" fmla="*/ 0 h 5795027"/>
                <a:gd name="connsiteX0" fmla="*/ 4213242 w 4282900"/>
                <a:gd name="connsiteY0" fmla="*/ 1512593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64279 w 4282900"/>
                <a:gd name="connsiteY17" fmla="*/ 1516418 h 5795027"/>
                <a:gd name="connsiteX18" fmla="*/ 559354 w 4282900"/>
                <a:gd name="connsiteY18" fmla="*/ 855573 h 5795027"/>
                <a:gd name="connsiteX19" fmla="*/ 2144960 w 4282900"/>
                <a:gd name="connsiteY19" fmla="*/ 0 h 5795027"/>
                <a:gd name="connsiteX0" fmla="*/ 4213242 w 4282900"/>
                <a:gd name="connsiteY0" fmla="*/ 657020 h 4939454"/>
                <a:gd name="connsiteX1" fmla="*/ 4282900 w 4282900"/>
                <a:gd name="connsiteY1" fmla="*/ 1375930 h 4939454"/>
                <a:gd name="connsiteX2" fmla="*/ 4282900 w 4282900"/>
                <a:gd name="connsiteY2" fmla="*/ 1896984 h 4939454"/>
                <a:gd name="connsiteX3" fmla="*/ 4282900 w 4282900"/>
                <a:gd name="connsiteY3" fmla="*/ 2186898 h 4939454"/>
                <a:gd name="connsiteX4" fmla="*/ 4282900 w 4282900"/>
                <a:gd name="connsiteY4" fmla="*/ 2586108 h 4939454"/>
                <a:gd name="connsiteX5" fmla="*/ 4282900 w 4282900"/>
                <a:gd name="connsiteY5" fmla="*/ 2890495 h 4939454"/>
                <a:gd name="connsiteX6" fmla="*/ 3723546 w 4282900"/>
                <a:gd name="connsiteY6" fmla="*/ 4083882 h 4939454"/>
                <a:gd name="connsiteX7" fmla="*/ 2332829 w 4282900"/>
                <a:gd name="connsiteY7" fmla="*/ 4774738 h 4939454"/>
                <a:gd name="connsiteX8" fmla="*/ 2137940 w 4282900"/>
                <a:gd name="connsiteY8" fmla="*/ 4939454 h 4939454"/>
                <a:gd name="connsiteX9" fmla="*/ 1950069 w 4282900"/>
                <a:gd name="connsiteY9" fmla="*/ 4774738 h 4939454"/>
                <a:gd name="connsiteX10" fmla="*/ 559353 w 4282900"/>
                <a:gd name="connsiteY10" fmla="*/ 4083882 h 4939454"/>
                <a:gd name="connsiteX11" fmla="*/ 0 w 4282900"/>
                <a:gd name="connsiteY11" fmla="*/ 2890495 h 4939454"/>
                <a:gd name="connsiteX12" fmla="*/ 0 w 4282900"/>
                <a:gd name="connsiteY12" fmla="*/ 2586108 h 4939454"/>
                <a:gd name="connsiteX13" fmla="*/ 0 w 4282900"/>
                <a:gd name="connsiteY13" fmla="*/ 2186898 h 4939454"/>
                <a:gd name="connsiteX14" fmla="*/ 0 w 4282900"/>
                <a:gd name="connsiteY14" fmla="*/ 1896984 h 4939454"/>
                <a:gd name="connsiteX15" fmla="*/ 0 w 4282900"/>
                <a:gd name="connsiteY15" fmla="*/ 1375930 h 4939454"/>
                <a:gd name="connsiteX16" fmla="*/ 0 w 4282900"/>
                <a:gd name="connsiteY16" fmla="*/ 1193386 h 4939454"/>
                <a:gd name="connsiteX17" fmla="*/ 64279 w 4282900"/>
                <a:gd name="connsiteY17" fmla="*/ 660845 h 4939454"/>
                <a:gd name="connsiteX18" fmla="*/ 559354 w 4282900"/>
                <a:gd name="connsiteY18" fmla="*/ 0 h 4939454"/>
                <a:gd name="connsiteX0" fmla="*/ 4213242 w 4282900"/>
                <a:gd name="connsiteY0" fmla="*/ 0 h 4282434"/>
                <a:gd name="connsiteX1" fmla="*/ 4282900 w 4282900"/>
                <a:gd name="connsiteY1" fmla="*/ 718910 h 4282434"/>
                <a:gd name="connsiteX2" fmla="*/ 4282900 w 4282900"/>
                <a:gd name="connsiteY2" fmla="*/ 1239964 h 4282434"/>
                <a:gd name="connsiteX3" fmla="*/ 4282900 w 4282900"/>
                <a:gd name="connsiteY3" fmla="*/ 1529878 h 4282434"/>
                <a:gd name="connsiteX4" fmla="*/ 4282900 w 4282900"/>
                <a:gd name="connsiteY4" fmla="*/ 1929088 h 4282434"/>
                <a:gd name="connsiteX5" fmla="*/ 4282900 w 4282900"/>
                <a:gd name="connsiteY5" fmla="*/ 2233475 h 4282434"/>
                <a:gd name="connsiteX6" fmla="*/ 3723546 w 4282900"/>
                <a:gd name="connsiteY6" fmla="*/ 3426862 h 4282434"/>
                <a:gd name="connsiteX7" fmla="*/ 2332829 w 4282900"/>
                <a:gd name="connsiteY7" fmla="*/ 4117718 h 4282434"/>
                <a:gd name="connsiteX8" fmla="*/ 2137940 w 4282900"/>
                <a:gd name="connsiteY8" fmla="*/ 4282434 h 4282434"/>
                <a:gd name="connsiteX9" fmla="*/ 1950069 w 4282900"/>
                <a:gd name="connsiteY9" fmla="*/ 4117718 h 4282434"/>
                <a:gd name="connsiteX10" fmla="*/ 559353 w 4282900"/>
                <a:gd name="connsiteY10" fmla="*/ 3426862 h 4282434"/>
                <a:gd name="connsiteX11" fmla="*/ 0 w 4282900"/>
                <a:gd name="connsiteY11" fmla="*/ 2233475 h 4282434"/>
                <a:gd name="connsiteX12" fmla="*/ 0 w 4282900"/>
                <a:gd name="connsiteY12" fmla="*/ 1929088 h 4282434"/>
                <a:gd name="connsiteX13" fmla="*/ 0 w 4282900"/>
                <a:gd name="connsiteY13" fmla="*/ 1529878 h 4282434"/>
                <a:gd name="connsiteX14" fmla="*/ 0 w 4282900"/>
                <a:gd name="connsiteY14" fmla="*/ 1239964 h 4282434"/>
                <a:gd name="connsiteX15" fmla="*/ 0 w 4282900"/>
                <a:gd name="connsiteY15" fmla="*/ 718910 h 4282434"/>
                <a:gd name="connsiteX16" fmla="*/ 0 w 4282900"/>
                <a:gd name="connsiteY16" fmla="*/ 536366 h 4282434"/>
                <a:gd name="connsiteX17" fmla="*/ 64279 w 4282900"/>
                <a:gd name="connsiteY17" fmla="*/ 3825 h 4282434"/>
                <a:gd name="connsiteX0" fmla="*/ 4213242 w 4282900"/>
                <a:gd name="connsiteY0" fmla="*/ 0 h 4282434"/>
                <a:gd name="connsiteX1" fmla="*/ 4282900 w 4282900"/>
                <a:gd name="connsiteY1" fmla="*/ 718910 h 4282434"/>
                <a:gd name="connsiteX2" fmla="*/ 4282900 w 4282900"/>
                <a:gd name="connsiteY2" fmla="*/ 1239964 h 4282434"/>
                <a:gd name="connsiteX3" fmla="*/ 4282900 w 4282900"/>
                <a:gd name="connsiteY3" fmla="*/ 1529878 h 4282434"/>
                <a:gd name="connsiteX4" fmla="*/ 4282900 w 4282900"/>
                <a:gd name="connsiteY4" fmla="*/ 1929088 h 4282434"/>
                <a:gd name="connsiteX5" fmla="*/ 4282900 w 4282900"/>
                <a:gd name="connsiteY5" fmla="*/ 2233475 h 4282434"/>
                <a:gd name="connsiteX6" fmla="*/ 3723546 w 4282900"/>
                <a:gd name="connsiteY6" fmla="*/ 3426862 h 4282434"/>
                <a:gd name="connsiteX7" fmla="*/ 2332829 w 4282900"/>
                <a:gd name="connsiteY7" fmla="*/ 4117718 h 4282434"/>
                <a:gd name="connsiteX8" fmla="*/ 2137940 w 4282900"/>
                <a:gd name="connsiteY8" fmla="*/ 4282434 h 4282434"/>
                <a:gd name="connsiteX9" fmla="*/ 1950069 w 4282900"/>
                <a:gd name="connsiteY9" fmla="*/ 4117718 h 4282434"/>
                <a:gd name="connsiteX10" fmla="*/ 559353 w 4282900"/>
                <a:gd name="connsiteY10" fmla="*/ 3426862 h 4282434"/>
                <a:gd name="connsiteX11" fmla="*/ 0 w 4282900"/>
                <a:gd name="connsiteY11" fmla="*/ 2233475 h 4282434"/>
                <a:gd name="connsiteX12" fmla="*/ 0 w 4282900"/>
                <a:gd name="connsiteY12" fmla="*/ 1929088 h 4282434"/>
                <a:gd name="connsiteX13" fmla="*/ 0 w 4282900"/>
                <a:gd name="connsiteY13" fmla="*/ 1529878 h 4282434"/>
                <a:gd name="connsiteX14" fmla="*/ 0 w 4282900"/>
                <a:gd name="connsiteY14" fmla="*/ 1239964 h 4282434"/>
                <a:gd name="connsiteX15" fmla="*/ 0 w 4282900"/>
                <a:gd name="connsiteY15" fmla="*/ 718910 h 4282434"/>
                <a:gd name="connsiteX16" fmla="*/ 0 w 4282900"/>
                <a:gd name="connsiteY16" fmla="*/ 536366 h 4282434"/>
                <a:gd name="connsiteX17" fmla="*/ 64279 w 4282900"/>
                <a:gd name="connsiteY17" fmla="*/ 3825 h 428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282900" h="4282434">
                  <a:moveTo>
                    <a:pt x="4213242" y="0"/>
                  </a:moveTo>
                  <a:cubicBezTo>
                    <a:pt x="4294511" y="306972"/>
                    <a:pt x="4271290" y="481595"/>
                    <a:pt x="4282900" y="718910"/>
                  </a:cubicBezTo>
                  <a:lnTo>
                    <a:pt x="4282900" y="1239964"/>
                  </a:lnTo>
                  <a:lnTo>
                    <a:pt x="4282900" y="1529878"/>
                  </a:lnTo>
                  <a:lnTo>
                    <a:pt x="4282900" y="1929088"/>
                  </a:lnTo>
                  <a:lnTo>
                    <a:pt x="4282900" y="2233475"/>
                  </a:lnTo>
                  <a:cubicBezTo>
                    <a:pt x="4282900" y="2849584"/>
                    <a:pt x="4108103" y="3157966"/>
                    <a:pt x="3723546" y="3426862"/>
                  </a:cubicBezTo>
                  <a:cubicBezTo>
                    <a:pt x="3323617" y="3658565"/>
                    <a:pt x="2798672" y="3757725"/>
                    <a:pt x="2332829" y="4117718"/>
                  </a:cubicBezTo>
                  <a:lnTo>
                    <a:pt x="2137940" y="4282434"/>
                  </a:lnTo>
                  <a:lnTo>
                    <a:pt x="1950069" y="4117718"/>
                  </a:lnTo>
                  <a:cubicBezTo>
                    <a:pt x="1484225" y="3757725"/>
                    <a:pt x="959280" y="3658565"/>
                    <a:pt x="559353" y="3426862"/>
                  </a:cubicBezTo>
                  <a:cubicBezTo>
                    <a:pt x="174796" y="3157966"/>
                    <a:pt x="0" y="2849584"/>
                    <a:pt x="0" y="2233475"/>
                  </a:cubicBezTo>
                  <a:lnTo>
                    <a:pt x="0" y="1929088"/>
                  </a:lnTo>
                  <a:lnTo>
                    <a:pt x="0" y="1529878"/>
                  </a:lnTo>
                  <a:lnTo>
                    <a:pt x="0" y="1239964"/>
                  </a:lnTo>
                  <a:lnTo>
                    <a:pt x="0" y="718910"/>
                  </a:lnTo>
                  <a:lnTo>
                    <a:pt x="0" y="536366"/>
                  </a:lnTo>
                  <a:cubicBezTo>
                    <a:pt x="10713" y="417185"/>
                    <a:pt x="19813" y="133066"/>
                    <a:pt x="64279" y="3825"/>
                  </a:cubicBezTo>
                </a:path>
              </a:pathLst>
            </a:custGeom>
            <a:noFill/>
            <a:ln w="25400" cap="rnd">
              <a:solidFill>
                <a:schemeClr val="bg2">
                  <a:lumMod val="75000"/>
                  <a:alpha val="6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Freeform: Shape 10">
              <a:extLst>
                <a:ext uri="{FF2B5EF4-FFF2-40B4-BE49-F238E27FC236}">
                  <a16:creationId xmlns:a16="http://schemas.microsoft.com/office/drawing/2014/main" id="{0D91493C-6480-4A3F-8836-1727CBA3C849}"/>
                </a:ext>
              </a:extLst>
            </p:cNvPr>
            <p:cNvSpPr/>
            <p:nvPr/>
          </p:nvSpPr>
          <p:spPr>
            <a:xfrm>
              <a:off x="10536649" y="1823190"/>
              <a:ext cx="1654608" cy="3209758"/>
            </a:xfrm>
            <a:custGeom>
              <a:avLst/>
              <a:gdLst>
                <a:gd name="connsiteX0" fmla="*/ 2144960 w 4282900"/>
                <a:gd name="connsiteY0" fmla="*/ 0 h 5795027"/>
                <a:gd name="connsiteX1" fmla="*/ 2332832 w 4282900"/>
                <a:gd name="connsiteY1" fmla="*/ 164715 h 5795027"/>
                <a:gd name="connsiteX2" fmla="*/ 3723546 w 4282900"/>
                <a:gd name="connsiteY2" fmla="*/ 855573 h 5795027"/>
                <a:gd name="connsiteX3" fmla="*/ 4282900 w 4282900"/>
                <a:gd name="connsiteY3" fmla="*/ 2048959 h 5795027"/>
                <a:gd name="connsiteX4" fmla="*/ 4282900 w 4282900"/>
                <a:gd name="connsiteY4" fmla="*/ 2231503 h 5795027"/>
                <a:gd name="connsiteX5" fmla="*/ 4282900 w 4282900"/>
                <a:gd name="connsiteY5" fmla="*/ 2752557 h 5795027"/>
                <a:gd name="connsiteX6" fmla="*/ 4282900 w 4282900"/>
                <a:gd name="connsiteY6" fmla="*/ 3042471 h 5795027"/>
                <a:gd name="connsiteX7" fmla="*/ 4282900 w 4282900"/>
                <a:gd name="connsiteY7" fmla="*/ 3441681 h 5795027"/>
                <a:gd name="connsiteX8" fmla="*/ 4282900 w 4282900"/>
                <a:gd name="connsiteY8" fmla="*/ 3746068 h 5795027"/>
                <a:gd name="connsiteX9" fmla="*/ 3723546 w 4282900"/>
                <a:gd name="connsiteY9" fmla="*/ 4939455 h 5795027"/>
                <a:gd name="connsiteX10" fmla="*/ 2332829 w 4282900"/>
                <a:gd name="connsiteY10" fmla="*/ 5630311 h 5795027"/>
                <a:gd name="connsiteX11" fmla="*/ 2137940 w 4282900"/>
                <a:gd name="connsiteY11" fmla="*/ 5795027 h 5795027"/>
                <a:gd name="connsiteX12" fmla="*/ 1950069 w 4282900"/>
                <a:gd name="connsiteY12" fmla="*/ 5630311 h 5795027"/>
                <a:gd name="connsiteX13" fmla="*/ 559353 w 4282900"/>
                <a:gd name="connsiteY13" fmla="*/ 4939455 h 5795027"/>
                <a:gd name="connsiteX14" fmla="*/ 0 w 4282900"/>
                <a:gd name="connsiteY14" fmla="*/ 3746068 h 5795027"/>
                <a:gd name="connsiteX15" fmla="*/ 0 w 4282900"/>
                <a:gd name="connsiteY15" fmla="*/ 3441681 h 5795027"/>
                <a:gd name="connsiteX16" fmla="*/ 0 w 4282900"/>
                <a:gd name="connsiteY16" fmla="*/ 3042471 h 5795027"/>
                <a:gd name="connsiteX17" fmla="*/ 0 w 4282900"/>
                <a:gd name="connsiteY17" fmla="*/ 2752557 h 5795027"/>
                <a:gd name="connsiteX18" fmla="*/ 0 w 4282900"/>
                <a:gd name="connsiteY18" fmla="*/ 2231503 h 5795027"/>
                <a:gd name="connsiteX19" fmla="*/ 0 w 4282900"/>
                <a:gd name="connsiteY19" fmla="*/ 2048959 h 5795027"/>
                <a:gd name="connsiteX20" fmla="*/ 559354 w 4282900"/>
                <a:gd name="connsiteY20" fmla="*/ 855573 h 5795027"/>
                <a:gd name="connsiteX21" fmla="*/ 1950071 w 4282900"/>
                <a:gd name="connsiteY21" fmla="*/ 164715 h 5795027"/>
                <a:gd name="connsiteX0" fmla="*/ 2144960 w 4282900"/>
                <a:gd name="connsiteY0" fmla="*/ 0 h 5795027"/>
                <a:gd name="connsiteX1" fmla="*/ 2332832 w 4282900"/>
                <a:gd name="connsiteY1" fmla="*/ 164715 h 5795027"/>
                <a:gd name="connsiteX2" fmla="*/ 2976290 w 4282900"/>
                <a:gd name="connsiteY2" fmla="*/ 524033 h 5795027"/>
                <a:gd name="connsiteX3" fmla="*/ 3723546 w 4282900"/>
                <a:gd name="connsiteY3" fmla="*/ 855573 h 5795027"/>
                <a:gd name="connsiteX4" fmla="*/ 4282900 w 4282900"/>
                <a:gd name="connsiteY4" fmla="*/ 2048959 h 5795027"/>
                <a:gd name="connsiteX5" fmla="*/ 4282900 w 4282900"/>
                <a:gd name="connsiteY5" fmla="*/ 2231503 h 5795027"/>
                <a:gd name="connsiteX6" fmla="*/ 4282900 w 4282900"/>
                <a:gd name="connsiteY6" fmla="*/ 2752557 h 5795027"/>
                <a:gd name="connsiteX7" fmla="*/ 4282900 w 4282900"/>
                <a:gd name="connsiteY7" fmla="*/ 3042471 h 5795027"/>
                <a:gd name="connsiteX8" fmla="*/ 4282900 w 4282900"/>
                <a:gd name="connsiteY8" fmla="*/ 3441681 h 5795027"/>
                <a:gd name="connsiteX9" fmla="*/ 4282900 w 4282900"/>
                <a:gd name="connsiteY9" fmla="*/ 3746068 h 5795027"/>
                <a:gd name="connsiteX10" fmla="*/ 3723546 w 4282900"/>
                <a:gd name="connsiteY10" fmla="*/ 4939455 h 5795027"/>
                <a:gd name="connsiteX11" fmla="*/ 2332829 w 4282900"/>
                <a:gd name="connsiteY11" fmla="*/ 5630311 h 5795027"/>
                <a:gd name="connsiteX12" fmla="*/ 2137940 w 4282900"/>
                <a:gd name="connsiteY12" fmla="*/ 5795027 h 5795027"/>
                <a:gd name="connsiteX13" fmla="*/ 1950069 w 4282900"/>
                <a:gd name="connsiteY13" fmla="*/ 5630311 h 5795027"/>
                <a:gd name="connsiteX14" fmla="*/ 559353 w 4282900"/>
                <a:gd name="connsiteY14" fmla="*/ 4939455 h 5795027"/>
                <a:gd name="connsiteX15" fmla="*/ 0 w 4282900"/>
                <a:gd name="connsiteY15" fmla="*/ 3746068 h 5795027"/>
                <a:gd name="connsiteX16" fmla="*/ 0 w 4282900"/>
                <a:gd name="connsiteY16" fmla="*/ 3441681 h 5795027"/>
                <a:gd name="connsiteX17" fmla="*/ 0 w 4282900"/>
                <a:gd name="connsiteY17" fmla="*/ 3042471 h 5795027"/>
                <a:gd name="connsiteX18" fmla="*/ 0 w 4282900"/>
                <a:gd name="connsiteY18" fmla="*/ 2752557 h 5795027"/>
                <a:gd name="connsiteX19" fmla="*/ 0 w 4282900"/>
                <a:gd name="connsiteY19" fmla="*/ 2231503 h 5795027"/>
                <a:gd name="connsiteX20" fmla="*/ 0 w 4282900"/>
                <a:gd name="connsiteY20" fmla="*/ 2048959 h 5795027"/>
                <a:gd name="connsiteX21" fmla="*/ 559354 w 4282900"/>
                <a:gd name="connsiteY21" fmla="*/ 855573 h 5795027"/>
                <a:gd name="connsiteX22" fmla="*/ 1950071 w 4282900"/>
                <a:gd name="connsiteY22" fmla="*/ 164715 h 5795027"/>
                <a:gd name="connsiteX23" fmla="*/ 2144960 w 4282900"/>
                <a:gd name="connsiteY23" fmla="*/ 0 h 5795027"/>
                <a:gd name="connsiteX0" fmla="*/ 3723546 w 4282900"/>
                <a:gd name="connsiteY0" fmla="*/ 855573 h 5795027"/>
                <a:gd name="connsiteX1" fmla="*/ 4282900 w 4282900"/>
                <a:gd name="connsiteY1" fmla="*/ 2048959 h 5795027"/>
                <a:gd name="connsiteX2" fmla="*/ 4282900 w 4282900"/>
                <a:gd name="connsiteY2" fmla="*/ 2231503 h 5795027"/>
                <a:gd name="connsiteX3" fmla="*/ 4282900 w 4282900"/>
                <a:gd name="connsiteY3" fmla="*/ 2752557 h 5795027"/>
                <a:gd name="connsiteX4" fmla="*/ 4282900 w 4282900"/>
                <a:gd name="connsiteY4" fmla="*/ 3042471 h 5795027"/>
                <a:gd name="connsiteX5" fmla="*/ 4282900 w 4282900"/>
                <a:gd name="connsiteY5" fmla="*/ 3441681 h 5795027"/>
                <a:gd name="connsiteX6" fmla="*/ 4282900 w 4282900"/>
                <a:gd name="connsiteY6" fmla="*/ 3746068 h 5795027"/>
                <a:gd name="connsiteX7" fmla="*/ 3723546 w 4282900"/>
                <a:gd name="connsiteY7" fmla="*/ 4939455 h 5795027"/>
                <a:gd name="connsiteX8" fmla="*/ 2332829 w 4282900"/>
                <a:gd name="connsiteY8" fmla="*/ 5630311 h 5795027"/>
                <a:gd name="connsiteX9" fmla="*/ 2137940 w 4282900"/>
                <a:gd name="connsiteY9" fmla="*/ 5795027 h 5795027"/>
                <a:gd name="connsiteX10" fmla="*/ 1950069 w 4282900"/>
                <a:gd name="connsiteY10" fmla="*/ 5630311 h 5795027"/>
                <a:gd name="connsiteX11" fmla="*/ 559353 w 4282900"/>
                <a:gd name="connsiteY11" fmla="*/ 4939455 h 5795027"/>
                <a:gd name="connsiteX12" fmla="*/ 0 w 4282900"/>
                <a:gd name="connsiteY12" fmla="*/ 3746068 h 5795027"/>
                <a:gd name="connsiteX13" fmla="*/ 0 w 4282900"/>
                <a:gd name="connsiteY13" fmla="*/ 3441681 h 5795027"/>
                <a:gd name="connsiteX14" fmla="*/ 0 w 4282900"/>
                <a:gd name="connsiteY14" fmla="*/ 3042471 h 5795027"/>
                <a:gd name="connsiteX15" fmla="*/ 0 w 4282900"/>
                <a:gd name="connsiteY15" fmla="*/ 2752557 h 5795027"/>
                <a:gd name="connsiteX16" fmla="*/ 0 w 4282900"/>
                <a:gd name="connsiteY16" fmla="*/ 2231503 h 5795027"/>
                <a:gd name="connsiteX17" fmla="*/ 0 w 4282900"/>
                <a:gd name="connsiteY17" fmla="*/ 2048959 h 5795027"/>
                <a:gd name="connsiteX18" fmla="*/ 559354 w 4282900"/>
                <a:gd name="connsiteY18" fmla="*/ 855573 h 5795027"/>
                <a:gd name="connsiteX19" fmla="*/ 1950071 w 4282900"/>
                <a:gd name="connsiteY19" fmla="*/ 164715 h 5795027"/>
                <a:gd name="connsiteX20" fmla="*/ 2144960 w 4282900"/>
                <a:gd name="connsiteY20" fmla="*/ 0 h 5795027"/>
                <a:gd name="connsiteX21" fmla="*/ 2332832 w 4282900"/>
                <a:gd name="connsiteY21" fmla="*/ 164715 h 5795027"/>
                <a:gd name="connsiteX22" fmla="*/ 2976290 w 4282900"/>
                <a:gd name="connsiteY22" fmla="*/ 524033 h 5795027"/>
                <a:gd name="connsiteX23" fmla="*/ 3888635 w 4282900"/>
                <a:gd name="connsiteY23" fmla="*/ 1020662 h 5795027"/>
                <a:gd name="connsiteX0" fmla="*/ 4282900 w 4282900"/>
                <a:gd name="connsiteY0" fmla="*/ 2048959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21" fmla="*/ 2976290 w 4282900"/>
                <a:gd name="connsiteY21" fmla="*/ 524033 h 5795027"/>
                <a:gd name="connsiteX22" fmla="*/ 3888635 w 4282900"/>
                <a:gd name="connsiteY22" fmla="*/ 1020662 h 5795027"/>
                <a:gd name="connsiteX0" fmla="*/ 4282900 w 4282900"/>
                <a:gd name="connsiteY0" fmla="*/ 2048959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21" fmla="*/ 2976290 w 4282900"/>
                <a:gd name="connsiteY21" fmla="*/ 524033 h 5795027"/>
                <a:gd name="connsiteX0" fmla="*/ 4282900 w 4282900"/>
                <a:gd name="connsiteY0" fmla="*/ 2231503 h 5795027"/>
                <a:gd name="connsiteX1" fmla="*/ 4282900 w 4282900"/>
                <a:gd name="connsiteY1" fmla="*/ 2752557 h 5795027"/>
                <a:gd name="connsiteX2" fmla="*/ 4282900 w 4282900"/>
                <a:gd name="connsiteY2" fmla="*/ 3042471 h 5795027"/>
                <a:gd name="connsiteX3" fmla="*/ 4282900 w 4282900"/>
                <a:gd name="connsiteY3" fmla="*/ 3441681 h 5795027"/>
                <a:gd name="connsiteX4" fmla="*/ 4282900 w 4282900"/>
                <a:gd name="connsiteY4" fmla="*/ 3746068 h 5795027"/>
                <a:gd name="connsiteX5" fmla="*/ 3723546 w 4282900"/>
                <a:gd name="connsiteY5" fmla="*/ 4939455 h 5795027"/>
                <a:gd name="connsiteX6" fmla="*/ 2332829 w 4282900"/>
                <a:gd name="connsiteY6" fmla="*/ 5630311 h 5795027"/>
                <a:gd name="connsiteX7" fmla="*/ 2137940 w 4282900"/>
                <a:gd name="connsiteY7" fmla="*/ 5795027 h 5795027"/>
                <a:gd name="connsiteX8" fmla="*/ 1950069 w 4282900"/>
                <a:gd name="connsiteY8" fmla="*/ 5630311 h 5795027"/>
                <a:gd name="connsiteX9" fmla="*/ 559353 w 4282900"/>
                <a:gd name="connsiteY9" fmla="*/ 4939455 h 5795027"/>
                <a:gd name="connsiteX10" fmla="*/ 0 w 4282900"/>
                <a:gd name="connsiteY10" fmla="*/ 3746068 h 5795027"/>
                <a:gd name="connsiteX11" fmla="*/ 0 w 4282900"/>
                <a:gd name="connsiteY11" fmla="*/ 3441681 h 5795027"/>
                <a:gd name="connsiteX12" fmla="*/ 0 w 4282900"/>
                <a:gd name="connsiteY12" fmla="*/ 3042471 h 5795027"/>
                <a:gd name="connsiteX13" fmla="*/ 0 w 4282900"/>
                <a:gd name="connsiteY13" fmla="*/ 2752557 h 5795027"/>
                <a:gd name="connsiteX14" fmla="*/ 0 w 4282900"/>
                <a:gd name="connsiteY14" fmla="*/ 2231503 h 5795027"/>
                <a:gd name="connsiteX15" fmla="*/ 0 w 4282900"/>
                <a:gd name="connsiteY15" fmla="*/ 2048959 h 5795027"/>
                <a:gd name="connsiteX16" fmla="*/ 559354 w 4282900"/>
                <a:gd name="connsiteY16" fmla="*/ 855573 h 5795027"/>
                <a:gd name="connsiteX17" fmla="*/ 1950071 w 4282900"/>
                <a:gd name="connsiteY17" fmla="*/ 164715 h 5795027"/>
                <a:gd name="connsiteX18" fmla="*/ 2144960 w 4282900"/>
                <a:gd name="connsiteY18" fmla="*/ 0 h 5795027"/>
                <a:gd name="connsiteX19" fmla="*/ 2332832 w 4282900"/>
                <a:gd name="connsiteY19" fmla="*/ 164715 h 5795027"/>
                <a:gd name="connsiteX20" fmla="*/ 2976290 w 4282900"/>
                <a:gd name="connsiteY20" fmla="*/ 524033 h 5795027"/>
                <a:gd name="connsiteX0" fmla="*/ 4282900 w 4282900"/>
                <a:gd name="connsiteY0" fmla="*/ 2752557 h 5795027"/>
                <a:gd name="connsiteX1" fmla="*/ 4282900 w 4282900"/>
                <a:gd name="connsiteY1" fmla="*/ 3042471 h 5795027"/>
                <a:gd name="connsiteX2" fmla="*/ 4282900 w 4282900"/>
                <a:gd name="connsiteY2" fmla="*/ 3441681 h 5795027"/>
                <a:gd name="connsiteX3" fmla="*/ 4282900 w 4282900"/>
                <a:gd name="connsiteY3" fmla="*/ 3746068 h 5795027"/>
                <a:gd name="connsiteX4" fmla="*/ 3723546 w 4282900"/>
                <a:gd name="connsiteY4" fmla="*/ 4939455 h 5795027"/>
                <a:gd name="connsiteX5" fmla="*/ 2332829 w 4282900"/>
                <a:gd name="connsiteY5" fmla="*/ 5630311 h 5795027"/>
                <a:gd name="connsiteX6" fmla="*/ 2137940 w 4282900"/>
                <a:gd name="connsiteY6" fmla="*/ 5795027 h 5795027"/>
                <a:gd name="connsiteX7" fmla="*/ 1950069 w 4282900"/>
                <a:gd name="connsiteY7" fmla="*/ 5630311 h 5795027"/>
                <a:gd name="connsiteX8" fmla="*/ 559353 w 4282900"/>
                <a:gd name="connsiteY8" fmla="*/ 4939455 h 5795027"/>
                <a:gd name="connsiteX9" fmla="*/ 0 w 4282900"/>
                <a:gd name="connsiteY9" fmla="*/ 3746068 h 5795027"/>
                <a:gd name="connsiteX10" fmla="*/ 0 w 4282900"/>
                <a:gd name="connsiteY10" fmla="*/ 3441681 h 5795027"/>
                <a:gd name="connsiteX11" fmla="*/ 0 w 4282900"/>
                <a:gd name="connsiteY11" fmla="*/ 3042471 h 5795027"/>
                <a:gd name="connsiteX12" fmla="*/ 0 w 4282900"/>
                <a:gd name="connsiteY12" fmla="*/ 2752557 h 5795027"/>
                <a:gd name="connsiteX13" fmla="*/ 0 w 4282900"/>
                <a:gd name="connsiteY13" fmla="*/ 2231503 h 5795027"/>
                <a:gd name="connsiteX14" fmla="*/ 0 w 4282900"/>
                <a:gd name="connsiteY14" fmla="*/ 2048959 h 5795027"/>
                <a:gd name="connsiteX15" fmla="*/ 559354 w 4282900"/>
                <a:gd name="connsiteY15" fmla="*/ 855573 h 5795027"/>
                <a:gd name="connsiteX16" fmla="*/ 1950071 w 4282900"/>
                <a:gd name="connsiteY16" fmla="*/ 164715 h 5795027"/>
                <a:gd name="connsiteX17" fmla="*/ 2144960 w 4282900"/>
                <a:gd name="connsiteY17" fmla="*/ 0 h 5795027"/>
                <a:gd name="connsiteX18" fmla="*/ 2332832 w 4282900"/>
                <a:gd name="connsiteY18" fmla="*/ 164715 h 5795027"/>
                <a:gd name="connsiteX19" fmla="*/ 2976290 w 4282900"/>
                <a:gd name="connsiteY19" fmla="*/ 524033 h 5795027"/>
                <a:gd name="connsiteX0" fmla="*/ 4282900 w 4282900"/>
                <a:gd name="connsiteY0" fmla="*/ 3042471 h 5795027"/>
                <a:gd name="connsiteX1" fmla="*/ 4282900 w 4282900"/>
                <a:gd name="connsiteY1" fmla="*/ 3441681 h 5795027"/>
                <a:gd name="connsiteX2" fmla="*/ 4282900 w 4282900"/>
                <a:gd name="connsiteY2" fmla="*/ 3746068 h 5795027"/>
                <a:gd name="connsiteX3" fmla="*/ 3723546 w 4282900"/>
                <a:gd name="connsiteY3" fmla="*/ 4939455 h 5795027"/>
                <a:gd name="connsiteX4" fmla="*/ 2332829 w 4282900"/>
                <a:gd name="connsiteY4" fmla="*/ 5630311 h 5795027"/>
                <a:gd name="connsiteX5" fmla="*/ 2137940 w 4282900"/>
                <a:gd name="connsiteY5" fmla="*/ 5795027 h 5795027"/>
                <a:gd name="connsiteX6" fmla="*/ 1950069 w 4282900"/>
                <a:gd name="connsiteY6" fmla="*/ 5630311 h 5795027"/>
                <a:gd name="connsiteX7" fmla="*/ 559353 w 4282900"/>
                <a:gd name="connsiteY7" fmla="*/ 4939455 h 5795027"/>
                <a:gd name="connsiteX8" fmla="*/ 0 w 4282900"/>
                <a:gd name="connsiteY8" fmla="*/ 3746068 h 5795027"/>
                <a:gd name="connsiteX9" fmla="*/ 0 w 4282900"/>
                <a:gd name="connsiteY9" fmla="*/ 3441681 h 5795027"/>
                <a:gd name="connsiteX10" fmla="*/ 0 w 4282900"/>
                <a:gd name="connsiteY10" fmla="*/ 3042471 h 5795027"/>
                <a:gd name="connsiteX11" fmla="*/ 0 w 4282900"/>
                <a:gd name="connsiteY11" fmla="*/ 2752557 h 5795027"/>
                <a:gd name="connsiteX12" fmla="*/ 0 w 4282900"/>
                <a:gd name="connsiteY12" fmla="*/ 2231503 h 5795027"/>
                <a:gd name="connsiteX13" fmla="*/ 0 w 4282900"/>
                <a:gd name="connsiteY13" fmla="*/ 2048959 h 5795027"/>
                <a:gd name="connsiteX14" fmla="*/ 559354 w 4282900"/>
                <a:gd name="connsiteY14" fmla="*/ 855573 h 5795027"/>
                <a:gd name="connsiteX15" fmla="*/ 1950071 w 4282900"/>
                <a:gd name="connsiteY15" fmla="*/ 164715 h 5795027"/>
                <a:gd name="connsiteX16" fmla="*/ 2144960 w 4282900"/>
                <a:gd name="connsiteY16" fmla="*/ 0 h 5795027"/>
                <a:gd name="connsiteX17" fmla="*/ 2332832 w 4282900"/>
                <a:gd name="connsiteY17" fmla="*/ 164715 h 5795027"/>
                <a:gd name="connsiteX18" fmla="*/ 2976290 w 4282900"/>
                <a:gd name="connsiteY18" fmla="*/ 524033 h 5795027"/>
                <a:gd name="connsiteX0" fmla="*/ 4282900 w 4282900"/>
                <a:gd name="connsiteY0" fmla="*/ 3441681 h 5795027"/>
                <a:gd name="connsiteX1" fmla="*/ 4282900 w 4282900"/>
                <a:gd name="connsiteY1" fmla="*/ 3746068 h 5795027"/>
                <a:gd name="connsiteX2" fmla="*/ 3723546 w 4282900"/>
                <a:gd name="connsiteY2" fmla="*/ 4939455 h 5795027"/>
                <a:gd name="connsiteX3" fmla="*/ 2332829 w 4282900"/>
                <a:gd name="connsiteY3" fmla="*/ 5630311 h 5795027"/>
                <a:gd name="connsiteX4" fmla="*/ 2137940 w 4282900"/>
                <a:gd name="connsiteY4" fmla="*/ 5795027 h 5795027"/>
                <a:gd name="connsiteX5" fmla="*/ 1950069 w 4282900"/>
                <a:gd name="connsiteY5" fmla="*/ 5630311 h 5795027"/>
                <a:gd name="connsiteX6" fmla="*/ 559353 w 4282900"/>
                <a:gd name="connsiteY6" fmla="*/ 4939455 h 5795027"/>
                <a:gd name="connsiteX7" fmla="*/ 0 w 4282900"/>
                <a:gd name="connsiteY7" fmla="*/ 3746068 h 5795027"/>
                <a:gd name="connsiteX8" fmla="*/ 0 w 4282900"/>
                <a:gd name="connsiteY8" fmla="*/ 3441681 h 5795027"/>
                <a:gd name="connsiteX9" fmla="*/ 0 w 4282900"/>
                <a:gd name="connsiteY9" fmla="*/ 3042471 h 5795027"/>
                <a:gd name="connsiteX10" fmla="*/ 0 w 4282900"/>
                <a:gd name="connsiteY10" fmla="*/ 2752557 h 5795027"/>
                <a:gd name="connsiteX11" fmla="*/ 0 w 4282900"/>
                <a:gd name="connsiteY11" fmla="*/ 2231503 h 5795027"/>
                <a:gd name="connsiteX12" fmla="*/ 0 w 4282900"/>
                <a:gd name="connsiteY12" fmla="*/ 2048959 h 5795027"/>
                <a:gd name="connsiteX13" fmla="*/ 559354 w 4282900"/>
                <a:gd name="connsiteY13" fmla="*/ 855573 h 5795027"/>
                <a:gd name="connsiteX14" fmla="*/ 1950071 w 4282900"/>
                <a:gd name="connsiteY14" fmla="*/ 164715 h 5795027"/>
                <a:gd name="connsiteX15" fmla="*/ 2144960 w 4282900"/>
                <a:gd name="connsiteY15" fmla="*/ 0 h 5795027"/>
                <a:gd name="connsiteX16" fmla="*/ 2332832 w 4282900"/>
                <a:gd name="connsiteY16" fmla="*/ 164715 h 5795027"/>
                <a:gd name="connsiteX17" fmla="*/ 2976290 w 4282900"/>
                <a:gd name="connsiteY17" fmla="*/ 524033 h 5795027"/>
                <a:gd name="connsiteX0" fmla="*/ 4282900 w 4282900"/>
                <a:gd name="connsiteY0" fmla="*/ 3441681 h 5795027"/>
                <a:gd name="connsiteX1" fmla="*/ 3723546 w 4282900"/>
                <a:gd name="connsiteY1" fmla="*/ 4939455 h 5795027"/>
                <a:gd name="connsiteX2" fmla="*/ 2332829 w 4282900"/>
                <a:gd name="connsiteY2" fmla="*/ 5630311 h 5795027"/>
                <a:gd name="connsiteX3" fmla="*/ 2137940 w 4282900"/>
                <a:gd name="connsiteY3" fmla="*/ 5795027 h 5795027"/>
                <a:gd name="connsiteX4" fmla="*/ 1950069 w 4282900"/>
                <a:gd name="connsiteY4" fmla="*/ 5630311 h 5795027"/>
                <a:gd name="connsiteX5" fmla="*/ 559353 w 4282900"/>
                <a:gd name="connsiteY5" fmla="*/ 4939455 h 5795027"/>
                <a:gd name="connsiteX6" fmla="*/ 0 w 4282900"/>
                <a:gd name="connsiteY6" fmla="*/ 3746068 h 5795027"/>
                <a:gd name="connsiteX7" fmla="*/ 0 w 4282900"/>
                <a:gd name="connsiteY7" fmla="*/ 3441681 h 5795027"/>
                <a:gd name="connsiteX8" fmla="*/ 0 w 4282900"/>
                <a:gd name="connsiteY8" fmla="*/ 3042471 h 5795027"/>
                <a:gd name="connsiteX9" fmla="*/ 0 w 4282900"/>
                <a:gd name="connsiteY9" fmla="*/ 2752557 h 5795027"/>
                <a:gd name="connsiteX10" fmla="*/ 0 w 4282900"/>
                <a:gd name="connsiteY10" fmla="*/ 2231503 h 5795027"/>
                <a:gd name="connsiteX11" fmla="*/ 0 w 4282900"/>
                <a:gd name="connsiteY11" fmla="*/ 2048959 h 5795027"/>
                <a:gd name="connsiteX12" fmla="*/ 559354 w 4282900"/>
                <a:gd name="connsiteY12" fmla="*/ 855573 h 5795027"/>
                <a:gd name="connsiteX13" fmla="*/ 1950071 w 4282900"/>
                <a:gd name="connsiteY13" fmla="*/ 164715 h 5795027"/>
                <a:gd name="connsiteX14" fmla="*/ 2144960 w 4282900"/>
                <a:gd name="connsiteY14" fmla="*/ 0 h 5795027"/>
                <a:gd name="connsiteX15" fmla="*/ 2332832 w 4282900"/>
                <a:gd name="connsiteY15" fmla="*/ 164715 h 5795027"/>
                <a:gd name="connsiteX16" fmla="*/ 2976290 w 4282900"/>
                <a:gd name="connsiteY16" fmla="*/ 524033 h 5795027"/>
                <a:gd name="connsiteX0" fmla="*/ 3723546 w 3723546"/>
                <a:gd name="connsiteY0" fmla="*/ 4939455 h 5795027"/>
                <a:gd name="connsiteX1" fmla="*/ 2332829 w 3723546"/>
                <a:gd name="connsiteY1" fmla="*/ 5630311 h 5795027"/>
                <a:gd name="connsiteX2" fmla="*/ 2137940 w 3723546"/>
                <a:gd name="connsiteY2" fmla="*/ 5795027 h 5795027"/>
                <a:gd name="connsiteX3" fmla="*/ 1950069 w 3723546"/>
                <a:gd name="connsiteY3" fmla="*/ 5630311 h 5795027"/>
                <a:gd name="connsiteX4" fmla="*/ 559353 w 3723546"/>
                <a:gd name="connsiteY4" fmla="*/ 4939455 h 5795027"/>
                <a:gd name="connsiteX5" fmla="*/ 0 w 3723546"/>
                <a:gd name="connsiteY5" fmla="*/ 3746068 h 5795027"/>
                <a:gd name="connsiteX6" fmla="*/ 0 w 3723546"/>
                <a:gd name="connsiteY6" fmla="*/ 3441681 h 5795027"/>
                <a:gd name="connsiteX7" fmla="*/ 0 w 3723546"/>
                <a:gd name="connsiteY7" fmla="*/ 3042471 h 5795027"/>
                <a:gd name="connsiteX8" fmla="*/ 0 w 3723546"/>
                <a:gd name="connsiteY8" fmla="*/ 2752557 h 5795027"/>
                <a:gd name="connsiteX9" fmla="*/ 0 w 3723546"/>
                <a:gd name="connsiteY9" fmla="*/ 2231503 h 5795027"/>
                <a:gd name="connsiteX10" fmla="*/ 0 w 3723546"/>
                <a:gd name="connsiteY10" fmla="*/ 2048959 h 5795027"/>
                <a:gd name="connsiteX11" fmla="*/ 559354 w 3723546"/>
                <a:gd name="connsiteY11" fmla="*/ 855573 h 5795027"/>
                <a:gd name="connsiteX12" fmla="*/ 1950071 w 3723546"/>
                <a:gd name="connsiteY12" fmla="*/ 164715 h 5795027"/>
                <a:gd name="connsiteX13" fmla="*/ 2144960 w 3723546"/>
                <a:gd name="connsiteY13" fmla="*/ 0 h 5795027"/>
                <a:gd name="connsiteX14" fmla="*/ 2332832 w 3723546"/>
                <a:gd name="connsiteY14" fmla="*/ 164715 h 5795027"/>
                <a:gd name="connsiteX15" fmla="*/ 2976290 w 3723546"/>
                <a:gd name="connsiteY15" fmla="*/ 524033 h 5795027"/>
                <a:gd name="connsiteX0" fmla="*/ 3723546 w 3723546"/>
                <a:gd name="connsiteY0" fmla="*/ 4939455 h 5795027"/>
                <a:gd name="connsiteX1" fmla="*/ 2989878 w 3723546"/>
                <a:gd name="connsiteY1" fmla="*/ 5266109 h 5795027"/>
                <a:gd name="connsiteX2" fmla="*/ 2332829 w 3723546"/>
                <a:gd name="connsiteY2" fmla="*/ 5630311 h 5795027"/>
                <a:gd name="connsiteX3" fmla="*/ 2137940 w 3723546"/>
                <a:gd name="connsiteY3" fmla="*/ 5795027 h 5795027"/>
                <a:gd name="connsiteX4" fmla="*/ 1950069 w 3723546"/>
                <a:gd name="connsiteY4" fmla="*/ 5630311 h 5795027"/>
                <a:gd name="connsiteX5" fmla="*/ 559353 w 3723546"/>
                <a:gd name="connsiteY5" fmla="*/ 4939455 h 5795027"/>
                <a:gd name="connsiteX6" fmla="*/ 0 w 3723546"/>
                <a:gd name="connsiteY6" fmla="*/ 3746068 h 5795027"/>
                <a:gd name="connsiteX7" fmla="*/ 0 w 3723546"/>
                <a:gd name="connsiteY7" fmla="*/ 3441681 h 5795027"/>
                <a:gd name="connsiteX8" fmla="*/ 0 w 3723546"/>
                <a:gd name="connsiteY8" fmla="*/ 3042471 h 5795027"/>
                <a:gd name="connsiteX9" fmla="*/ 0 w 3723546"/>
                <a:gd name="connsiteY9" fmla="*/ 2752557 h 5795027"/>
                <a:gd name="connsiteX10" fmla="*/ 0 w 3723546"/>
                <a:gd name="connsiteY10" fmla="*/ 2231503 h 5795027"/>
                <a:gd name="connsiteX11" fmla="*/ 0 w 3723546"/>
                <a:gd name="connsiteY11" fmla="*/ 2048959 h 5795027"/>
                <a:gd name="connsiteX12" fmla="*/ 559354 w 3723546"/>
                <a:gd name="connsiteY12" fmla="*/ 855573 h 5795027"/>
                <a:gd name="connsiteX13" fmla="*/ 1950071 w 3723546"/>
                <a:gd name="connsiteY13" fmla="*/ 164715 h 5795027"/>
                <a:gd name="connsiteX14" fmla="*/ 2144960 w 3723546"/>
                <a:gd name="connsiteY14" fmla="*/ 0 h 5795027"/>
                <a:gd name="connsiteX15" fmla="*/ 2332832 w 3723546"/>
                <a:gd name="connsiteY15" fmla="*/ 164715 h 5795027"/>
                <a:gd name="connsiteX16" fmla="*/ 2976290 w 3723546"/>
                <a:gd name="connsiteY16" fmla="*/ 524033 h 5795027"/>
                <a:gd name="connsiteX0" fmla="*/ 2989878 w 2989878"/>
                <a:gd name="connsiteY0" fmla="*/ 5266109 h 5795027"/>
                <a:gd name="connsiteX1" fmla="*/ 2332829 w 2989878"/>
                <a:gd name="connsiteY1" fmla="*/ 5630311 h 5795027"/>
                <a:gd name="connsiteX2" fmla="*/ 2137940 w 2989878"/>
                <a:gd name="connsiteY2" fmla="*/ 5795027 h 5795027"/>
                <a:gd name="connsiteX3" fmla="*/ 1950069 w 2989878"/>
                <a:gd name="connsiteY3" fmla="*/ 5630311 h 5795027"/>
                <a:gd name="connsiteX4" fmla="*/ 559353 w 2989878"/>
                <a:gd name="connsiteY4" fmla="*/ 4939455 h 5795027"/>
                <a:gd name="connsiteX5" fmla="*/ 0 w 2989878"/>
                <a:gd name="connsiteY5" fmla="*/ 3746068 h 5795027"/>
                <a:gd name="connsiteX6" fmla="*/ 0 w 2989878"/>
                <a:gd name="connsiteY6" fmla="*/ 3441681 h 5795027"/>
                <a:gd name="connsiteX7" fmla="*/ 0 w 2989878"/>
                <a:gd name="connsiteY7" fmla="*/ 3042471 h 5795027"/>
                <a:gd name="connsiteX8" fmla="*/ 0 w 2989878"/>
                <a:gd name="connsiteY8" fmla="*/ 2752557 h 5795027"/>
                <a:gd name="connsiteX9" fmla="*/ 0 w 2989878"/>
                <a:gd name="connsiteY9" fmla="*/ 2231503 h 5795027"/>
                <a:gd name="connsiteX10" fmla="*/ 0 w 2989878"/>
                <a:gd name="connsiteY10" fmla="*/ 2048959 h 5795027"/>
                <a:gd name="connsiteX11" fmla="*/ 559354 w 2989878"/>
                <a:gd name="connsiteY11" fmla="*/ 855573 h 5795027"/>
                <a:gd name="connsiteX12" fmla="*/ 1950071 w 2989878"/>
                <a:gd name="connsiteY12" fmla="*/ 164715 h 5795027"/>
                <a:gd name="connsiteX13" fmla="*/ 2144960 w 2989878"/>
                <a:gd name="connsiteY13" fmla="*/ 0 h 5795027"/>
                <a:gd name="connsiteX14" fmla="*/ 2332832 w 2989878"/>
                <a:gd name="connsiteY14" fmla="*/ 164715 h 5795027"/>
                <a:gd name="connsiteX15" fmla="*/ 2976290 w 2989878"/>
                <a:gd name="connsiteY15" fmla="*/ 524033 h 5795027"/>
                <a:gd name="connsiteX0" fmla="*/ 2989878 w 2989878"/>
                <a:gd name="connsiteY0" fmla="*/ 5266109 h 5795027"/>
                <a:gd name="connsiteX1" fmla="*/ 2332829 w 2989878"/>
                <a:gd name="connsiteY1" fmla="*/ 5630311 h 5795027"/>
                <a:gd name="connsiteX2" fmla="*/ 2137940 w 2989878"/>
                <a:gd name="connsiteY2" fmla="*/ 5795027 h 5795027"/>
                <a:gd name="connsiteX3" fmla="*/ 1950069 w 2989878"/>
                <a:gd name="connsiteY3" fmla="*/ 5630311 h 5795027"/>
                <a:gd name="connsiteX4" fmla="*/ 559353 w 2989878"/>
                <a:gd name="connsiteY4" fmla="*/ 4939455 h 5795027"/>
                <a:gd name="connsiteX5" fmla="*/ 0 w 2989878"/>
                <a:gd name="connsiteY5" fmla="*/ 3746068 h 5795027"/>
                <a:gd name="connsiteX6" fmla="*/ 0 w 2989878"/>
                <a:gd name="connsiteY6" fmla="*/ 3441681 h 5795027"/>
                <a:gd name="connsiteX7" fmla="*/ 0 w 2989878"/>
                <a:gd name="connsiteY7" fmla="*/ 3042471 h 5795027"/>
                <a:gd name="connsiteX8" fmla="*/ 0 w 2989878"/>
                <a:gd name="connsiteY8" fmla="*/ 2752557 h 5795027"/>
                <a:gd name="connsiteX9" fmla="*/ 0 w 2989878"/>
                <a:gd name="connsiteY9" fmla="*/ 2231503 h 5795027"/>
                <a:gd name="connsiteX10" fmla="*/ 0 w 2989878"/>
                <a:gd name="connsiteY10" fmla="*/ 2048959 h 5795027"/>
                <a:gd name="connsiteX11" fmla="*/ 559354 w 2989878"/>
                <a:gd name="connsiteY11" fmla="*/ 855573 h 5795027"/>
                <a:gd name="connsiteX12" fmla="*/ 1950071 w 2989878"/>
                <a:gd name="connsiteY12" fmla="*/ 164715 h 5795027"/>
                <a:gd name="connsiteX13" fmla="*/ 2144960 w 2989878"/>
                <a:gd name="connsiteY13" fmla="*/ 0 h 5795027"/>
                <a:gd name="connsiteX14" fmla="*/ 2332832 w 2989878"/>
                <a:gd name="connsiteY14" fmla="*/ 164715 h 5795027"/>
                <a:gd name="connsiteX15" fmla="*/ 2976290 w 2989878"/>
                <a:gd name="connsiteY15" fmla="*/ 524033 h 5795027"/>
                <a:gd name="connsiteX0" fmla="*/ 2955049 w 2976290"/>
                <a:gd name="connsiteY0" fmla="*/ 5266109 h 5795027"/>
                <a:gd name="connsiteX1" fmla="*/ 2332829 w 2976290"/>
                <a:gd name="connsiteY1" fmla="*/ 5630311 h 5795027"/>
                <a:gd name="connsiteX2" fmla="*/ 2137940 w 2976290"/>
                <a:gd name="connsiteY2" fmla="*/ 5795027 h 5795027"/>
                <a:gd name="connsiteX3" fmla="*/ 1950069 w 2976290"/>
                <a:gd name="connsiteY3" fmla="*/ 5630311 h 5795027"/>
                <a:gd name="connsiteX4" fmla="*/ 559353 w 2976290"/>
                <a:gd name="connsiteY4" fmla="*/ 4939455 h 5795027"/>
                <a:gd name="connsiteX5" fmla="*/ 0 w 2976290"/>
                <a:gd name="connsiteY5" fmla="*/ 3746068 h 5795027"/>
                <a:gd name="connsiteX6" fmla="*/ 0 w 2976290"/>
                <a:gd name="connsiteY6" fmla="*/ 3441681 h 5795027"/>
                <a:gd name="connsiteX7" fmla="*/ 0 w 2976290"/>
                <a:gd name="connsiteY7" fmla="*/ 3042471 h 5795027"/>
                <a:gd name="connsiteX8" fmla="*/ 0 w 2976290"/>
                <a:gd name="connsiteY8" fmla="*/ 2752557 h 5795027"/>
                <a:gd name="connsiteX9" fmla="*/ 0 w 2976290"/>
                <a:gd name="connsiteY9" fmla="*/ 2231503 h 5795027"/>
                <a:gd name="connsiteX10" fmla="*/ 0 w 2976290"/>
                <a:gd name="connsiteY10" fmla="*/ 2048959 h 5795027"/>
                <a:gd name="connsiteX11" fmla="*/ 559354 w 2976290"/>
                <a:gd name="connsiteY11" fmla="*/ 855573 h 5795027"/>
                <a:gd name="connsiteX12" fmla="*/ 1950071 w 2976290"/>
                <a:gd name="connsiteY12" fmla="*/ 164715 h 5795027"/>
                <a:gd name="connsiteX13" fmla="*/ 2144960 w 2976290"/>
                <a:gd name="connsiteY13" fmla="*/ 0 h 5795027"/>
                <a:gd name="connsiteX14" fmla="*/ 2332832 w 2976290"/>
                <a:gd name="connsiteY14" fmla="*/ 164715 h 5795027"/>
                <a:gd name="connsiteX15" fmla="*/ 2976290 w 2976290"/>
                <a:gd name="connsiteY15" fmla="*/ 524033 h 5795027"/>
                <a:gd name="connsiteX0" fmla="*/ 2955049 w 2976290"/>
                <a:gd name="connsiteY0" fmla="*/ 5266109 h 5795027"/>
                <a:gd name="connsiteX1" fmla="*/ 2332829 w 2976290"/>
                <a:gd name="connsiteY1" fmla="*/ 5630311 h 5795027"/>
                <a:gd name="connsiteX2" fmla="*/ 2137940 w 2976290"/>
                <a:gd name="connsiteY2" fmla="*/ 5795027 h 5795027"/>
                <a:gd name="connsiteX3" fmla="*/ 1950069 w 2976290"/>
                <a:gd name="connsiteY3" fmla="*/ 5630311 h 5795027"/>
                <a:gd name="connsiteX4" fmla="*/ 559353 w 2976290"/>
                <a:gd name="connsiteY4" fmla="*/ 4939455 h 5795027"/>
                <a:gd name="connsiteX5" fmla="*/ 0 w 2976290"/>
                <a:gd name="connsiteY5" fmla="*/ 3746068 h 5795027"/>
                <a:gd name="connsiteX6" fmla="*/ 0 w 2976290"/>
                <a:gd name="connsiteY6" fmla="*/ 3441681 h 5795027"/>
                <a:gd name="connsiteX7" fmla="*/ 0 w 2976290"/>
                <a:gd name="connsiteY7" fmla="*/ 3042471 h 5795027"/>
                <a:gd name="connsiteX8" fmla="*/ 0 w 2976290"/>
                <a:gd name="connsiteY8" fmla="*/ 2752557 h 5795027"/>
                <a:gd name="connsiteX9" fmla="*/ 0 w 2976290"/>
                <a:gd name="connsiteY9" fmla="*/ 2231503 h 5795027"/>
                <a:gd name="connsiteX10" fmla="*/ 0 w 2976290"/>
                <a:gd name="connsiteY10" fmla="*/ 2048959 h 5795027"/>
                <a:gd name="connsiteX11" fmla="*/ 559354 w 2976290"/>
                <a:gd name="connsiteY11" fmla="*/ 855573 h 5795027"/>
                <a:gd name="connsiteX12" fmla="*/ 1950071 w 2976290"/>
                <a:gd name="connsiteY12" fmla="*/ 164715 h 5795027"/>
                <a:gd name="connsiteX13" fmla="*/ 2144960 w 2976290"/>
                <a:gd name="connsiteY13" fmla="*/ 0 h 5795027"/>
                <a:gd name="connsiteX14" fmla="*/ 2332832 w 2976290"/>
                <a:gd name="connsiteY14" fmla="*/ 164715 h 5795027"/>
                <a:gd name="connsiteX15" fmla="*/ 2976290 w 2976290"/>
                <a:gd name="connsiteY15" fmla="*/ 524033 h 5795027"/>
                <a:gd name="connsiteX0" fmla="*/ 2955049 w 2976290"/>
                <a:gd name="connsiteY0" fmla="*/ 5266109 h 5795027"/>
                <a:gd name="connsiteX1" fmla="*/ 2332829 w 2976290"/>
                <a:gd name="connsiteY1" fmla="*/ 5630311 h 5795027"/>
                <a:gd name="connsiteX2" fmla="*/ 2137940 w 2976290"/>
                <a:gd name="connsiteY2" fmla="*/ 5795027 h 5795027"/>
                <a:gd name="connsiteX3" fmla="*/ 1950069 w 2976290"/>
                <a:gd name="connsiteY3" fmla="*/ 5630311 h 5795027"/>
                <a:gd name="connsiteX4" fmla="*/ 559353 w 2976290"/>
                <a:gd name="connsiteY4" fmla="*/ 4939455 h 5795027"/>
                <a:gd name="connsiteX5" fmla="*/ 0 w 2976290"/>
                <a:gd name="connsiteY5" fmla="*/ 3746068 h 5795027"/>
                <a:gd name="connsiteX6" fmla="*/ 0 w 2976290"/>
                <a:gd name="connsiteY6" fmla="*/ 3441681 h 5795027"/>
                <a:gd name="connsiteX7" fmla="*/ 0 w 2976290"/>
                <a:gd name="connsiteY7" fmla="*/ 3042471 h 5795027"/>
                <a:gd name="connsiteX8" fmla="*/ 0 w 2976290"/>
                <a:gd name="connsiteY8" fmla="*/ 2752557 h 5795027"/>
                <a:gd name="connsiteX9" fmla="*/ 0 w 2976290"/>
                <a:gd name="connsiteY9" fmla="*/ 2231503 h 5795027"/>
                <a:gd name="connsiteX10" fmla="*/ 0 w 2976290"/>
                <a:gd name="connsiteY10" fmla="*/ 2048959 h 5795027"/>
                <a:gd name="connsiteX11" fmla="*/ 559354 w 2976290"/>
                <a:gd name="connsiteY11" fmla="*/ 855573 h 5795027"/>
                <a:gd name="connsiteX12" fmla="*/ 1950071 w 2976290"/>
                <a:gd name="connsiteY12" fmla="*/ 164715 h 5795027"/>
                <a:gd name="connsiteX13" fmla="*/ 2144960 w 2976290"/>
                <a:gd name="connsiteY13" fmla="*/ 0 h 5795027"/>
                <a:gd name="connsiteX14" fmla="*/ 2332832 w 2976290"/>
                <a:gd name="connsiteY14" fmla="*/ 164715 h 5795027"/>
                <a:gd name="connsiteX15" fmla="*/ 2976290 w 2976290"/>
                <a:gd name="connsiteY15" fmla="*/ 524033 h 5795027"/>
                <a:gd name="connsiteX0" fmla="*/ 2955049 w 2976290"/>
                <a:gd name="connsiteY0" fmla="*/ 5266109 h 5795027"/>
                <a:gd name="connsiteX1" fmla="*/ 2332829 w 2976290"/>
                <a:gd name="connsiteY1" fmla="*/ 5630311 h 5795027"/>
                <a:gd name="connsiteX2" fmla="*/ 2137940 w 2976290"/>
                <a:gd name="connsiteY2" fmla="*/ 5795027 h 5795027"/>
                <a:gd name="connsiteX3" fmla="*/ 1950069 w 2976290"/>
                <a:gd name="connsiteY3" fmla="*/ 5630311 h 5795027"/>
                <a:gd name="connsiteX4" fmla="*/ 559353 w 2976290"/>
                <a:gd name="connsiteY4" fmla="*/ 4939455 h 5795027"/>
                <a:gd name="connsiteX5" fmla="*/ 0 w 2976290"/>
                <a:gd name="connsiteY5" fmla="*/ 3746068 h 5795027"/>
                <a:gd name="connsiteX6" fmla="*/ 0 w 2976290"/>
                <a:gd name="connsiteY6" fmla="*/ 3441681 h 5795027"/>
                <a:gd name="connsiteX7" fmla="*/ 0 w 2976290"/>
                <a:gd name="connsiteY7" fmla="*/ 3042471 h 5795027"/>
                <a:gd name="connsiteX8" fmla="*/ 0 w 2976290"/>
                <a:gd name="connsiteY8" fmla="*/ 2752557 h 5795027"/>
                <a:gd name="connsiteX9" fmla="*/ 0 w 2976290"/>
                <a:gd name="connsiteY9" fmla="*/ 2231503 h 5795027"/>
                <a:gd name="connsiteX10" fmla="*/ 0 w 2976290"/>
                <a:gd name="connsiteY10" fmla="*/ 2048959 h 5795027"/>
                <a:gd name="connsiteX11" fmla="*/ 559354 w 2976290"/>
                <a:gd name="connsiteY11" fmla="*/ 855573 h 5795027"/>
                <a:gd name="connsiteX12" fmla="*/ 1950071 w 2976290"/>
                <a:gd name="connsiteY12" fmla="*/ 164715 h 5795027"/>
                <a:gd name="connsiteX13" fmla="*/ 2144960 w 2976290"/>
                <a:gd name="connsiteY13" fmla="*/ 0 h 5795027"/>
                <a:gd name="connsiteX14" fmla="*/ 2332832 w 2976290"/>
                <a:gd name="connsiteY14" fmla="*/ 164715 h 5795027"/>
                <a:gd name="connsiteX15" fmla="*/ 2976290 w 2976290"/>
                <a:gd name="connsiteY15" fmla="*/ 524033 h 5795027"/>
                <a:gd name="connsiteX0" fmla="*/ 2955049 w 2976290"/>
                <a:gd name="connsiteY0" fmla="*/ 5266109 h 5795027"/>
                <a:gd name="connsiteX1" fmla="*/ 2332829 w 2976290"/>
                <a:gd name="connsiteY1" fmla="*/ 5630311 h 5795027"/>
                <a:gd name="connsiteX2" fmla="*/ 2137940 w 2976290"/>
                <a:gd name="connsiteY2" fmla="*/ 5795027 h 5795027"/>
                <a:gd name="connsiteX3" fmla="*/ 1950069 w 2976290"/>
                <a:gd name="connsiteY3" fmla="*/ 5630311 h 5795027"/>
                <a:gd name="connsiteX4" fmla="*/ 559353 w 2976290"/>
                <a:gd name="connsiteY4" fmla="*/ 4939455 h 5795027"/>
                <a:gd name="connsiteX5" fmla="*/ 0 w 2976290"/>
                <a:gd name="connsiteY5" fmla="*/ 3746068 h 5795027"/>
                <a:gd name="connsiteX6" fmla="*/ 0 w 2976290"/>
                <a:gd name="connsiteY6" fmla="*/ 3441681 h 5795027"/>
                <a:gd name="connsiteX7" fmla="*/ 0 w 2976290"/>
                <a:gd name="connsiteY7" fmla="*/ 3042471 h 5795027"/>
                <a:gd name="connsiteX8" fmla="*/ 0 w 2976290"/>
                <a:gd name="connsiteY8" fmla="*/ 2752557 h 5795027"/>
                <a:gd name="connsiteX9" fmla="*/ 0 w 2976290"/>
                <a:gd name="connsiteY9" fmla="*/ 2231503 h 5795027"/>
                <a:gd name="connsiteX10" fmla="*/ 0 w 2976290"/>
                <a:gd name="connsiteY10" fmla="*/ 2048959 h 5795027"/>
                <a:gd name="connsiteX11" fmla="*/ 559354 w 2976290"/>
                <a:gd name="connsiteY11" fmla="*/ 855573 h 5795027"/>
                <a:gd name="connsiteX12" fmla="*/ 1950071 w 2976290"/>
                <a:gd name="connsiteY12" fmla="*/ 164715 h 5795027"/>
                <a:gd name="connsiteX13" fmla="*/ 2144960 w 2976290"/>
                <a:gd name="connsiteY13" fmla="*/ 0 h 5795027"/>
                <a:gd name="connsiteX14" fmla="*/ 2332832 w 2976290"/>
                <a:gd name="connsiteY14" fmla="*/ 164715 h 5795027"/>
                <a:gd name="connsiteX15" fmla="*/ 2976290 w 2976290"/>
                <a:gd name="connsiteY15" fmla="*/ 524033 h 5795027"/>
                <a:gd name="connsiteX0" fmla="*/ 2955049 w 2987296"/>
                <a:gd name="connsiteY0" fmla="*/ 5266109 h 5795027"/>
                <a:gd name="connsiteX1" fmla="*/ 2332829 w 2987296"/>
                <a:gd name="connsiteY1" fmla="*/ 5630311 h 5795027"/>
                <a:gd name="connsiteX2" fmla="*/ 2137940 w 2987296"/>
                <a:gd name="connsiteY2" fmla="*/ 5795027 h 5795027"/>
                <a:gd name="connsiteX3" fmla="*/ 1950069 w 2987296"/>
                <a:gd name="connsiteY3" fmla="*/ 5630311 h 5795027"/>
                <a:gd name="connsiteX4" fmla="*/ 559353 w 2987296"/>
                <a:gd name="connsiteY4" fmla="*/ 4939455 h 5795027"/>
                <a:gd name="connsiteX5" fmla="*/ 0 w 2987296"/>
                <a:gd name="connsiteY5" fmla="*/ 3746068 h 5795027"/>
                <a:gd name="connsiteX6" fmla="*/ 0 w 2987296"/>
                <a:gd name="connsiteY6" fmla="*/ 3441681 h 5795027"/>
                <a:gd name="connsiteX7" fmla="*/ 0 w 2987296"/>
                <a:gd name="connsiteY7" fmla="*/ 3042471 h 5795027"/>
                <a:gd name="connsiteX8" fmla="*/ 0 w 2987296"/>
                <a:gd name="connsiteY8" fmla="*/ 2752557 h 5795027"/>
                <a:gd name="connsiteX9" fmla="*/ 0 w 2987296"/>
                <a:gd name="connsiteY9" fmla="*/ 2231503 h 5795027"/>
                <a:gd name="connsiteX10" fmla="*/ 0 w 2987296"/>
                <a:gd name="connsiteY10" fmla="*/ 2048959 h 5795027"/>
                <a:gd name="connsiteX11" fmla="*/ 559354 w 2987296"/>
                <a:gd name="connsiteY11" fmla="*/ 855573 h 5795027"/>
                <a:gd name="connsiteX12" fmla="*/ 1950071 w 2987296"/>
                <a:gd name="connsiteY12" fmla="*/ 164715 h 5795027"/>
                <a:gd name="connsiteX13" fmla="*/ 2144960 w 2987296"/>
                <a:gd name="connsiteY13" fmla="*/ 0 h 5795027"/>
                <a:gd name="connsiteX14" fmla="*/ 2332832 w 2987296"/>
                <a:gd name="connsiteY14" fmla="*/ 164715 h 5795027"/>
                <a:gd name="connsiteX15" fmla="*/ 2987296 w 2987296"/>
                <a:gd name="connsiteY15" fmla="*/ 557051 h 5795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7296" h="5795027">
                  <a:moveTo>
                    <a:pt x="2955049" y="5266109"/>
                  </a:moveTo>
                  <a:cubicBezTo>
                    <a:pt x="2737194" y="5332489"/>
                    <a:pt x="2474819" y="5542158"/>
                    <a:pt x="2332829" y="5630311"/>
                  </a:cubicBezTo>
                  <a:lnTo>
                    <a:pt x="2137940" y="5795027"/>
                  </a:lnTo>
                  <a:lnTo>
                    <a:pt x="1950069" y="5630311"/>
                  </a:lnTo>
                  <a:cubicBezTo>
                    <a:pt x="1484225" y="5270318"/>
                    <a:pt x="959280" y="5171158"/>
                    <a:pt x="559353" y="4939455"/>
                  </a:cubicBezTo>
                  <a:cubicBezTo>
                    <a:pt x="174796" y="4670559"/>
                    <a:pt x="0" y="4362177"/>
                    <a:pt x="0" y="3746068"/>
                  </a:cubicBezTo>
                  <a:lnTo>
                    <a:pt x="0" y="3441681"/>
                  </a:lnTo>
                  <a:lnTo>
                    <a:pt x="0" y="3042471"/>
                  </a:lnTo>
                  <a:lnTo>
                    <a:pt x="0" y="2752557"/>
                  </a:lnTo>
                  <a:lnTo>
                    <a:pt x="0" y="2231503"/>
                  </a:lnTo>
                  <a:lnTo>
                    <a:pt x="0" y="2048959"/>
                  </a:lnTo>
                  <a:cubicBezTo>
                    <a:pt x="0" y="1432851"/>
                    <a:pt x="174797" y="1124469"/>
                    <a:pt x="559354" y="855573"/>
                  </a:cubicBezTo>
                  <a:cubicBezTo>
                    <a:pt x="959283" y="623869"/>
                    <a:pt x="1484227" y="524709"/>
                    <a:pt x="1950071" y="164715"/>
                  </a:cubicBezTo>
                  <a:lnTo>
                    <a:pt x="2144960" y="0"/>
                  </a:lnTo>
                  <a:lnTo>
                    <a:pt x="2332832" y="164715"/>
                  </a:lnTo>
                  <a:cubicBezTo>
                    <a:pt x="2471387" y="252054"/>
                    <a:pt x="2755510" y="441908"/>
                    <a:pt x="2987296" y="557051"/>
                  </a:cubicBezTo>
                </a:path>
              </a:pathLst>
            </a:custGeom>
            <a:noFill/>
            <a:ln w="25400" cap="rnd">
              <a:solidFill>
                <a:schemeClr val="bg2">
                  <a:lumMod val="75000"/>
                  <a:alpha val="6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le 1">
            <a:extLst>
              <a:ext uri="{FF2B5EF4-FFF2-40B4-BE49-F238E27FC236}">
                <a16:creationId xmlns:a16="http://schemas.microsoft.com/office/drawing/2014/main" id="{A546BFEE-D3D9-4B18-BA88-49F7C7D266E7}"/>
              </a:ext>
            </a:extLst>
          </p:cNvPr>
          <p:cNvSpPr>
            <a:spLocks noGrp="1"/>
          </p:cNvSpPr>
          <p:nvPr>
            <p:ph type="title"/>
          </p:nvPr>
        </p:nvSpPr>
        <p:spPr>
          <a:xfrm>
            <a:off x="2148186" y="959587"/>
            <a:ext cx="9076329" cy="1064277"/>
          </a:xfr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DEA5BD3-1A63-4F94-ADFA-5CA2A414DE16}"/>
              </a:ext>
            </a:extLst>
          </p:cNvPr>
          <p:cNvSpPr>
            <a:spLocks noGrp="1"/>
          </p:cNvSpPr>
          <p:nvPr>
            <p:ph type="body" orient="vert" idx="1"/>
          </p:nvPr>
        </p:nvSpPr>
        <p:spPr>
          <a:xfrm>
            <a:off x="2148186" y="2248257"/>
            <a:ext cx="9076329" cy="3650155"/>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F421888E-6FA1-446E-A77C-7D26923F6BAA}"/>
              </a:ext>
            </a:extLst>
          </p:cNvPr>
          <p:cNvSpPr>
            <a:spLocks noGrp="1"/>
          </p:cNvSpPr>
          <p:nvPr>
            <p:ph type="dt" sz="half" idx="10"/>
          </p:nvPr>
        </p:nvSpPr>
        <p:spPr/>
        <p:txBody>
          <a:bodyPr/>
          <a:lstStyle/>
          <a:p>
            <a:fld id="{11008460-8B2F-4AAA-A4E2-10730069204C}" type="datetimeFigureOut">
              <a:rPr lang="en-US" smtClean="0"/>
              <a:t>7/25/2024</a:t>
            </a:fld>
            <a:endParaRPr lang="en-US"/>
          </a:p>
        </p:txBody>
      </p:sp>
      <p:sp>
        <p:nvSpPr>
          <p:cNvPr id="5" name="Footer Placeholder 4">
            <a:extLst>
              <a:ext uri="{FF2B5EF4-FFF2-40B4-BE49-F238E27FC236}">
                <a16:creationId xmlns:a16="http://schemas.microsoft.com/office/drawing/2014/main" id="{5A33313F-58CA-4397-A3B4-71B068D1E22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CC6AB3-89E2-4B6A-A5F3-3FB781C1AA8C}"/>
              </a:ext>
            </a:extLst>
          </p:cNvPr>
          <p:cNvSpPr>
            <a:spLocks noGrp="1"/>
          </p:cNvSpPr>
          <p:nvPr>
            <p:ph type="sldNum" sz="quarter" idx="12"/>
          </p:nvPr>
        </p:nvSpPr>
        <p:spPr/>
        <p:txBody>
          <a:bodyPr/>
          <a:lstStyle/>
          <a:p>
            <a:fld id="{0946259B-8396-46CD-AD42-FDEDA89DA278}" type="slidenum">
              <a:rPr lang="en-US" smtClean="0"/>
              <a:t>‹#›</a:t>
            </a:fld>
            <a:endParaRPr lang="en-US"/>
          </a:p>
        </p:txBody>
      </p:sp>
    </p:spTree>
    <p:extLst>
      <p:ext uri="{BB962C8B-B14F-4D97-AF65-F5344CB8AC3E}">
        <p14:creationId xmlns:p14="http://schemas.microsoft.com/office/powerpoint/2010/main" val="17877560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87BC2869-B8E0-44C7-801E-BA0C2C1B5E82}"/>
              </a:ext>
            </a:extLst>
          </p:cNvPr>
          <p:cNvGrpSpPr/>
          <p:nvPr/>
        </p:nvGrpSpPr>
        <p:grpSpPr>
          <a:xfrm rot="10800000">
            <a:off x="0" y="1827078"/>
            <a:ext cx="2926300" cy="5030922"/>
            <a:chOff x="9265700" y="2026"/>
            <a:chExt cx="2926300" cy="5030922"/>
          </a:xfrm>
        </p:grpSpPr>
        <p:sp>
          <p:nvSpPr>
            <p:cNvPr id="8" name="Freeform: Shape 7">
              <a:extLst>
                <a:ext uri="{FF2B5EF4-FFF2-40B4-BE49-F238E27FC236}">
                  <a16:creationId xmlns:a16="http://schemas.microsoft.com/office/drawing/2014/main" id="{BA7CEB8F-94FA-4A87-AA80-066173AA5C57}"/>
                </a:ext>
              </a:extLst>
            </p:cNvPr>
            <p:cNvSpPr/>
            <p:nvPr/>
          </p:nvSpPr>
          <p:spPr>
            <a:xfrm>
              <a:off x="9326904" y="2026"/>
              <a:ext cx="2249810" cy="2294745"/>
            </a:xfrm>
            <a:custGeom>
              <a:avLst/>
              <a:gdLst>
                <a:gd name="connsiteX0" fmla="*/ 49162 w 2249810"/>
                <a:gd name="connsiteY0" fmla="*/ 0 h 2294745"/>
                <a:gd name="connsiteX1" fmla="*/ 2200648 w 2249810"/>
                <a:gd name="connsiteY1" fmla="*/ 0 h 2294745"/>
                <a:gd name="connsiteX2" fmla="*/ 2210105 w 2249810"/>
                <a:gd name="connsiteY2" fmla="*/ 23601 h 2294745"/>
                <a:gd name="connsiteX3" fmla="*/ 2249810 w 2249810"/>
                <a:gd name="connsiteY3" fmla="*/ 326934 h 2294745"/>
                <a:gd name="connsiteX4" fmla="*/ 2249810 w 2249810"/>
                <a:gd name="connsiteY4" fmla="*/ 422824 h 2294745"/>
                <a:gd name="connsiteX5" fmla="*/ 2249810 w 2249810"/>
                <a:gd name="connsiteY5" fmla="*/ 696534 h 2294745"/>
                <a:gd name="connsiteX6" fmla="*/ 2249810 w 2249810"/>
                <a:gd name="connsiteY6" fmla="*/ 848826 h 2294745"/>
                <a:gd name="connsiteX7" fmla="*/ 2249810 w 2249810"/>
                <a:gd name="connsiteY7" fmla="*/ 1058531 h 2294745"/>
                <a:gd name="connsiteX8" fmla="*/ 2249810 w 2249810"/>
                <a:gd name="connsiteY8" fmla="*/ 1218426 h 2294745"/>
                <a:gd name="connsiteX9" fmla="*/ 1955981 w 2249810"/>
                <a:gd name="connsiteY9" fmla="*/ 1845313 h 2294745"/>
                <a:gd name="connsiteX10" fmla="*/ 1225437 w 2249810"/>
                <a:gd name="connsiteY10" fmla="*/ 2208220 h 2294745"/>
                <a:gd name="connsiteX11" fmla="*/ 1123061 w 2249810"/>
                <a:gd name="connsiteY11" fmla="*/ 2294745 h 2294745"/>
                <a:gd name="connsiteX12" fmla="*/ 1024372 w 2249810"/>
                <a:gd name="connsiteY12" fmla="*/ 2208220 h 2294745"/>
                <a:gd name="connsiteX13" fmla="*/ 293828 w 2249810"/>
                <a:gd name="connsiteY13" fmla="*/ 1845313 h 2294745"/>
                <a:gd name="connsiteX14" fmla="*/ 0 w 2249810"/>
                <a:gd name="connsiteY14" fmla="*/ 1218426 h 2294745"/>
                <a:gd name="connsiteX15" fmla="*/ 0 w 2249810"/>
                <a:gd name="connsiteY15" fmla="*/ 1058531 h 2294745"/>
                <a:gd name="connsiteX16" fmla="*/ 0 w 2249810"/>
                <a:gd name="connsiteY16" fmla="*/ 848826 h 2294745"/>
                <a:gd name="connsiteX17" fmla="*/ 0 w 2249810"/>
                <a:gd name="connsiteY17" fmla="*/ 696534 h 2294745"/>
                <a:gd name="connsiteX18" fmla="*/ 0 w 2249810"/>
                <a:gd name="connsiteY18" fmla="*/ 422824 h 2294745"/>
                <a:gd name="connsiteX19" fmla="*/ 0 w 2249810"/>
                <a:gd name="connsiteY19" fmla="*/ 326934 h 2294745"/>
                <a:gd name="connsiteX20" fmla="*/ 39705 w 2249810"/>
                <a:gd name="connsiteY20" fmla="*/ 23601 h 2294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249810" h="2294745">
                  <a:moveTo>
                    <a:pt x="49162" y="0"/>
                  </a:moveTo>
                  <a:lnTo>
                    <a:pt x="2200648" y="0"/>
                  </a:lnTo>
                  <a:lnTo>
                    <a:pt x="2210105" y="23601"/>
                  </a:lnTo>
                  <a:cubicBezTo>
                    <a:pt x="2236898" y="106934"/>
                    <a:pt x="2249810" y="205568"/>
                    <a:pt x="2249810" y="326934"/>
                  </a:cubicBezTo>
                  <a:lnTo>
                    <a:pt x="2249810" y="422824"/>
                  </a:lnTo>
                  <a:lnTo>
                    <a:pt x="2249810" y="696534"/>
                  </a:lnTo>
                  <a:lnTo>
                    <a:pt x="2249810" y="848826"/>
                  </a:lnTo>
                  <a:lnTo>
                    <a:pt x="2249810" y="1058531"/>
                  </a:lnTo>
                  <a:lnTo>
                    <a:pt x="2249810" y="1218426"/>
                  </a:lnTo>
                  <a:cubicBezTo>
                    <a:pt x="2249810" y="1542068"/>
                    <a:pt x="2157989" y="1704061"/>
                    <a:pt x="1955981" y="1845313"/>
                  </a:cubicBezTo>
                  <a:cubicBezTo>
                    <a:pt x="1745898" y="1967026"/>
                    <a:pt x="1470144" y="2019115"/>
                    <a:pt x="1225437" y="2208220"/>
                  </a:cubicBezTo>
                  <a:lnTo>
                    <a:pt x="1123061" y="2294745"/>
                  </a:lnTo>
                  <a:lnTo>
                    <a:pt x="1024372" y="2208220"/>
                  </a:lnTo>
                  <a:cubicBezTo>
                    <a:pt x="779664" y="2019115"/>
                    <a:pt x="503910" y="1967026"/>
                    <a:pt x="293828" y="1845313"/>
                  </a:cubicBezTo>
                  <a:cubicBezTo>
                    <a:pt x="91820" y="1704061"/>
                    <a:pt x="0" y="1542068"/>
                    <a:pt x="0" y="1218426"/>
                  </a:cubicBezTo>
                  <a:lnTo>
                    <a:pt x="0" y="1058531"/>
                  </a:lnTo>
                  <a:lnTo>
                    <a:pt x="0" y="848826"/>
                  </a:lnTo>
                  <a:lnTo>
                    <a:pt x="0" y="696534"/>
                  </a:lnTo>
                  <a:lnTo>
                    <a:pt x="0" y="422824"/>
                  </a:lnTo>
                  <a:lnTo>
                    <a:pt x="0" y="326934"/>
                  </a:lnTo>
                  <a:cubicBezTo>
                    <a:pt x="0" y="205568"/>
                    <a:pt x="12912" y="106934"/>
                    <a:pt x="39705" y="23601"/>
                  </a:cubicBezTo>
                  <a:close/>
                </a:path>
              </a:pathLst>
            </a:custGeom>
            <a:solidFill>
              <a:schemeClr val="bg2">
                <a:lumMod val="75000"/>
                <a:alpha val="15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Shape 8">
              <a:extLst>
                <a:ext uri="{FF2B5EF4-FFF2-40B4-BE49-F238E27FC236}">
                  <a16:creationId xmlns:a16="http://schemas.microsoft.com/office/drawing/2014/main" id="{74F9817E-A26F-4D7B-82A1-FA647EE4C86F}"/>
                </a:ext>
              </a:extLst>
            </p:cNvPr>
            <p:cNvSpPr/>
            <p:nvPr/>
          </p:nvSpPr>
          <p:spPr>
            <a:xfrm>
              <a:off x="10597154" y="1907348"/>
              <a:ext cx="1594846" cy="3044131"/>
            </a:xfrm>
            <a:custGeom>
              <a:avLst/>
              <a:gdLst>
                <a:gd name="connsiteX0" fmla="*/ 1126749 w 1594846"/>
                <a:gd name="connsiteY0" fmla="*/ 0 h 3044131"/>
                <a:gd name="connsiteX1" fmla="*/ 1225438 w 1594846"/>
                <a:gd name="connsiteY1" fmla="*/ 86525 h 3044131"/>
                <a:gd name="connsiteX2" fmla="*/ 1413279 w 1594846"/>
                <a:gd name="connsiteY2" fmla="*/ 205892 h 3044131"/>
                <a:gd name="connsiteX3" fmla="*/ 1594846 w 1594846"/>
                <a:gd name="connsiteY3" fmla="*/ 289191 h 3044131"/>
                <a:gd name="connsiteX4" fmla="*/ 1594846 w 1594846"/>
                <a:gd name="connsiteY4" fmla="*/ 2754939 h 3044131"/>
                <a:gd name="connsiteX5" fmla="*/ 1413277 w 1594846"/>
                <a:gd name="connsiteY5" fmla="*/ 2838239 h 3044131"/>
                <a:gd name="connsiteX6" fmla="*/ 1225436 w 1594846"/>
                <a:gd name="connsiteY6" fmla="*/ 2957606 h 3044131"/>
                <a:gd name="connsiteX7" fmla="*/ 1123061 w 1594846"/>
                <a:gd name="connsiteY7" fmla="*/ 3044131 h 3044131"/>
                <a:gd name="connsiteX8" fmla="*/ 1024372 w 1594846"/>
                <a:gd name="connsiteY8" fmla="*/ 2957606 h 3044131"/>
                <a:gd name="connsiteX9" fmla="*/ 293828 w 1594846"/>
                <a:gd name="connsiteY9" fmla="*/ 2594699 h 3044131"/>
                <a:gd name="connsiteX10" fmla="*/ 0 w 1594846"/>
                <a:gd name="connsiteY10" fmla="*/ 1967812 h 3044131"/>
                <a:gd name="connsiteX11" fmla="*/ 0 w 1594846"/>
                <a:gd name="connsiteY11" fmla="*/ 1807917 h 3044131"/>
                <a:gd name="connsiteX12" fmla="*/ 0 w 1594846"/>
                <a:gd name="connsiteY12" fmla="*/ 1598212 h 3044131"/>
                <a:gd name="connsiteX13" fmla="*/ 0 w 1594846"/>
                <a:gd name="connsiteY13" fmla="*/ 1445920 h 3044131"/>
                <a:gd name="connsiteX14" fmla="*/ 0 w 1594846"/>
                <a:gd name="connsiteY14" fmla="*/ 1172210 h 3044131"/>
                <a:gd name="connsiteX15" fmla="*/ 0 w 1594846"/>
                <a:gd name="connsiteY15" fmla="*/ 1076320 h 3044131"/>
                <a:gd name="connsiteX16" fmla="*/ 293829 w 1594846"/>
                <a:gd name="connsiteY16" fmla="*/ 449433 h 3044131"/>
                <a:gd name="connsiteX17" fmla="*/ 1024374 w 1594846"/>
                <a:gd name="connsiteY17" fmla="*/ 86525 h 3044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594846" h="3044131">
                  <a:moveTo>
                    <a:pt x="1126749" y="0"/>
                  </a:moveTo>
                  <a:lnTo>
                    <a:pt x="1225438" y="86525"/>
                  </a:lnTo>
                  <a:cubicBezTo>
                    <a:pt x="1286615" y="133801"/>
                    <a:pt x="1349732" y="172514"/>
                    <a:pt x="1413279" y="205892"/>
                  </a:cubicBezTo>
                  <a:lnTo>
                    <a:pt x="1594846" y="289191"/>
                  </a:lnTo>
                  <a:lnTo>
                    <a:pt x="1594846" y="2754939"/>
                  </a:lnTo>
                  <a:lnTo>
                    <a:pt x="1413277" y="2838239"/>
                  </a:lnTo>
                  <a:cubicBezTo>
                    <a:pt x="1349730" y="2871617"/>
                    <a:pt x="1286613" y="2910330"/>
                    <a:pt x="1225436" y="2957606"/>
                  </a:cubicBezTo>
                  <a:lnTo>
                    <a:pt x="1123061" y="3044131"/>
                  </a:lnTo>
                  <a:lnTo>
                    <a:pt x="1024372" y="2957606"/>
                  </a:lnTo>
                  <a:cubicBezTo>
                    <a:pt x="779664" y="2768501"/>
                    <a:pt x="503910" y="2716412"/>
                    <a:pt x="293828" y="2594699"/>
                  </a:cubicBezTo>
                  <a:cubicBezTo>
                    <a:pt x="91820" y="2453447"/>
                    <a:pt x="0" y="2291454"/>
                    <a:pt x="0" y="1967812"/>
                  </a:cubicBezTo>
                  <a:lnTo>
                    <a:pt x="0" y="1807917"/>
                  </a:lnTo>
                  <a:lnTo>
                    <a:pt x="0" y="1598212"/>
                  </a:lnTo>
                  <a:lnTo>
                    <a:pt x="0" y="1445920"/>
                  </a:lnTo>
                  <a:lnTo>
                    <a:pt x="0" y="1172210"/>
                  </a:lnTo>
                  <a:lnTo>
                    <a:pt x="0" y="1076320"/>
                  </a:lnTo>
                  <a:cubicBezTo>
                    <a:pt x="0" y="752678"/>
                    <a:pt x="91821" y="590684"/>
                    <a:pt x="293829" y="449433"/>
                  </a:cubicBezTo>
                  <a:cubicBezTo>
                    <a:pt x="503912" y="327719"/>
                    <a:pt x="779665" y="275630"/>
                    <a:pt x="1024374" y="86525"/>
                  </a:cubicBezTo>
                  <a:close/>
                </a:path>
              </a:pathLst>
            </a:custGeom>
            <a:solidFill>
              <a:schemeClr val="bg2">
                <a:lumMod val="75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Shape 9">
              <a:extLst>
                <a:ext uri="{FF2B5EF4-FFF2-40B4-BE49-F238E27FC236}">
                  <a16:creationId xmlns:a16="http://schemas.microsoft.com/office/drawing/2014/main" id="{0E734839-B51C-4112-A4D8-DDFCB7F84A6F}"/>
                </a:ext>
              </a:extLst>
            </p:cNvPr>
            <p:cNvSpPr/>
            <p:nvPr/>
          </p:nvSpPr>
          <p:spPr>
            <a:xfrm>
              <a:off x="9265700" y="7622"/>
              <a:ext cx="2372219" cy="2371961"/>
            </a:xfrm>
            <a:custGeom>
              <a:avLst/>
              <a:gdLst>
                <a:gd name="connsiteX0" fmla="*/ 2144960 w 4282900"/>
                <a:gd name="connsiteY0" fmla="*/ 0 h 5795027"/>
                <a:gd name="connsiteX1" fmla="*/ 2332832 w 4282900"/>
                <a:gd name="connsiteY1" fmla="*/ 164715 h 5795027"/>
                <a:gd name="connsiteX2" fmla="*/ 3723546 w 4282900"/>
                <a:gd name="connsiteY2" fmla="*/ 855573 h 5795027"/>
                <a:gd name="connsiteX3" fmla="*/ 4282900 w 4282900"/>
                <a:gd name="connsiteY3" fmla="*/ 2048959 h 5795027"/>
                <a:gd name="connsiteX4" fmla="*/ 4282900 w 4282900"/>
                <a:gd name="connsiteY4" fmla="*/ 2231503 h 5795027"/>
                <a:gd name="connsiteX5" fmla="*/ 4282900 w 4282900"/>
                <a:gd name="connsiteY5" fmla="*/ 2752557 h 5795027"/>
                <a:gd name="connsiteX6" fmla="*/ 4282900 w 4282900"/>
                <a:gd name="connsiteY6" fmla="*/ 3042471 h 5795027"/>
                <a:gd name="connsiteX7" fmla="*/ 4282900 w 4282900"/>
                <a:gd name="connsiteY7" fmla="*/ 3441681 h 5795027"/>
                <a:gd name="connsiteX8" fmla="*/ 4282900 w 4282900"/>
                <a:gd name="connsiteY8" fmla="*/ 3746068 h 5795027"/>
                <a:gd name="connsiteX9" fmla="*/ 3723546 w 4282900"/>
                <a:gd name="connsiteY9" fmla="*/ 4939455 h 5795027"/>
                <a:gd name="connsiteX10" fmla="*/ 2332829 w 4282900"/>
                <a:gd name="connsiteY10" fmla="*/ 5630311 h 5795027"/>
                <a:gd name="connsiteX11" fmla="*/ 2137940 w 4282900"/>
                <a:gd name="connsiteY11" fmla="*/ 5795027 h 5795027"/>
                <a:gd name="connsiteX12" fmla="*/ 1950069 w 4282900"/>
                <a:gd name="connsiteY12" fmla="*/ 5630311 h 5795027"/>
                <a:gd name="connsiteX13" fmla="*/ 559353 w 4282900"/>
                <a:gd name="connsiteY13" fmla="*/ 4939455 h 5795027"/>
                <a:gd name="connsiteX14" fmla="*/ 0 w 4282900"/>
                <a:gd name="connsiteY14" fmla="*/ 3746068 h 5795027"/>
                <a:gd name="connsiteX15" fmla="*/ 0 w 4282900"/>
                <a:gd name="connsiteY15" fmla="*/ 3441681 h 5795027"/>
                <a:gd name="connsiteX16" fmla="*/ 0 w 4282900"/>
                <a:gd name="connsiteY16" fmla="*/ 3042471 h 5795027"/>
                <a:gd name="connsiteX17" fmla="*/ 0 w 4282900"/>
                <a:gd name="connsiteY17" fmla="*/ 2752557 h 5795027"/>
                <a:gd name="connsiteX18" fmla="*/ 0 w 4282900"/>
                <a:gd name="connsiteY18" fmla="*/ 2231503 h 5795027"/>
                <a:gd name="connsiteX19" fmla="*/ 0 w 4282900"/>
                <a:gd name="connsiteY19" fmla="*/ 2048959 h 5795027"/>
                <a:gd name="connsiteX20" fmla="*/ 559354 w 4282900"/>
                <a:gd name="connsiteY20" fmla="*/ 855573 h 5795027"/>
                <a:gd name="connsiteX21" fmla="*/ 1950071 w 4282900"/>
                <a:gd name="connsiteY21" fmla="*/ 164715 h 5795027"/>
                <a:gd name="connsiteX0" fmla="*/ 4282900 w 4447989"/>
                <a:gd name="connsiteY0" fmla="*/ 2048959 h 5795027"/>
                <a:gd name="connsiteX1" fmla="*/ 4282900 w 4447989"/>
                <a:gd name="connsiteY1" fmla="*/ 2231503 h 5795027"/>
                <a:gd name="connsiteX2" fmla="*/ 4282900 w 4447989"/>
                <a:gd name="connsiteY2" fmla="*/ 2752557 h 5795027"/>
                <a:gd name="connsiteX3" fmla="*/ 4282900 w 4447989"/>
                <a:gd name="connsiteY3" fmla="*/ 3042471 h 5795027"/>
                <a:gd name="connsiteX4" fmla="*/ 4282900 w 4447989"/>
                <a:gd name="connsiteY4" fmla="*/ 3441681 h 5795027"/>
                <a:gd name="connsiteX5" fmla="*/ 4282900 w 4447989"/>
                <a:gd name="connsiteY5" fmla="*/ 3746068 h 5795027"/>
                <a:gd name="connsiteX6" fmla="*/ 3723546 w 4447989"/>
                <a:gd name="connsiteY6" fmla="*/ 4939455 h 5795027"/>
                <a:gd name="connsiteX7" fmla="*/ 2332829 w 4447989"/>
                <a:gd name="connsiteY7" fmla="*/ 5630311 h 5795027"/>
                <a:gd name="connsiteX8" fmla="*/ 2137940 w 4447989"/>
                <a:gd name="connsiteY8" fmla="*/ 5795027 h 5795027"/>
                <a:gd name="connsiteX9" fmla="*/ 1950069 w 4447989"/>
                <a:gd name="connsiteY9" fmla="*/ 5630311 h 5795027"/>
                <a:gd name="connsiteX10" fmla="*/ 559353 w 4447989"/>
                <a:gd name="connsiteY10" fmla="*/ 4939455 h 5795027"/>
                <a:gd name="connsiteX11" fmla="*/ 0 w 4447989"/>
                <a:gd name="connsiteY11" fmla="*/ 3746068 h 5795027"/>
                <a:gd name="connsiteX12" fmla="*/ 0 w 4447989"/>
                <a:gd name="connsiteY12" fmla="*/ 3441681 h 5795027"/>
                <a:gd name="connsiteX13" fmla="*/ 0 w 4447989"/>
                <a:gd name="connsiteY13" fmla="*/ 3042471 h 5795027"/>
                <a:gd name="connsiteX14" fmla="*/ 0 w 4447989"/>
                <a:gd name="connsiteY14" fmla="*/ 2752557 h 5795027"/>
                <a:gd name="connsiteX15" fmla="*/ 0 w 4447989"/>
                <a:gd name="connsiteY15" fmla="*/ 2231503 h 5795027"/>
                <a:gd name="connsiteX16" fmla="*/ 0 w 4447989"/>
                <a:gd name="connsiteY16" fmla="*/ 2048959 h 5795027"/>
                <a:gd name="connsiteX17" fmla="*/ 559354 w 4447989"/>
                <a:gd name="connsiteY17" fmla="*/ 855573 h 5795027"/>
                <a:gd name="connsiteX18" fmla="*/ 1950071 w 4447989"/>
                <a:gd name="connsiteY18" fmla="*/ 164715 h 5795027"/>
                <a:gd name="connsiteX19" fmla="*/ 2144960 w 4447989"/>
                <a:gd name="connsiteY19" fmla="*/ 0 h 5795027"/>
                <a:gd name="connsiteX20" fmla="*/ 2332832 w 4447989"/>
                <a:gd name="connsiteY20" fmla="*/ 164715 h 5795027"/>
                <a:gd name="connsiteX21" fmla="*/ 3723546 w 4447989"/>
                <a:gd name="connsiteY21" fmla="*/ 855573 h 5795027"/>
                <a:gd name="connsiteX22" fmla="*/ 4447989 w 4447989"/>
                <a:gd name="connsiteY22" fmla="*/ 2214048 h 5795027"/>
                <a:gd name="connsiteX0" fmla="*/ 4282900 w 4282900"/>
                <a:gd name="connsiteY0" fmla="*/ 2048959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21" fmla="*/ 3723546 w 4282900"/>
                <a:gd name="connsiteY21" fmla="*/ 855573 h 5795027"/>
                <a:gd name="connsiteX0" fmla="*/ 4248071 w 4282900"/>
                <a:gd name="connsiteY0" fmla="*/ 1519558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21" fmla="*/ 3723546 w 4282900"/>
                <a:gd name="connsiteY21" fmla="*/ 855573 h 5795027"/>
                <a:gd name="connsiteX0" fmla="*/ 4248071 w 4292243"/>
                <a:gd name="connsiteY0" fmla="*/ 1519558 h 5795027"/>
                <a:gd name="connsiteX1" fmla="*/ 4282900 w 4292243"/>
                <a:gd name="connsiteY1" fmla="*/ 2231503 h 5795027"/>
                <a:gd name="connsiteX2" fmla="*/ 4282900 w 4292243"/>
                <a:gd name="connsiteY2" fmla="*/ 2752557 h 5795027"/>
                <a:gd name="connsiteX3" fmla="*/ 4282900 w 4292243"/>
                <a:gd name="connsiteY3" fmla="*/ 3042471 h 5795027"/>
                <a:gd name="connsiteX4" fmla="*/ 4282900 w 4292243"/>
                <a:gd name="connsiteY4" fmla="*/ 3441681 h 5795027"/>
                <a:gd name="connsiteX5" fmla="*/ 4282900 w 4292243"/>
                <a:gd name="connsiteY5" fmla="*/ 3746068 h 5795027"/>
                <a:gd name="connsiteX6" fmla="*/ 3723546 w 4292243"/>
                <a:gd name="connsiteY6" fmla="*/ 4939455 h 5795027"/>
                <a:gd name="connsiteX7" fmla="*/ 2332829 w 4292243"/>
                <a:gd name="connsiteY7" fmla="*/ 5630311 h 5795027"/>
                <a:gd name="connsiteX8" fmla="*/ 2137940 w 4292243"/>
                <a:gd name="connsiteY8" fmla="*/ 5795027 h 5795027"/>
                <a:gd name="connsiteX9" fmla="*/ 1950069 w 4292243"/>
                <a:gd name="connsiteY9" fmla="*/ 5630311 h 5795027"/>
                <a:gd name="connsiteX10" fmla="*/ 559353 w 4292243"/>
                <a:gd name="connsiteY10" fmla="*/ 4939455 h 5795027"/>
                <a:gd name="connsiteX11" fmla="*/ 0 w 4292243"/>
                <a:gd name="connsiteY11" fmla="*/ 3746068 h 5795027"/>
                <a:gd name="connsiteX12" fmla="*/ 0 w 4292243"/>
                <a:gd name="connsiteY12" fmla="*/ 3441681 h 5795027"/>
                <a:gd name="connsiteX13" fmla="*/ 0 w 4292243"/>
                <a:gd name="connsiteY13" fmla="*/ 3042471 h 5795027"/>
                <a:gd name="connsiteX14" fmla="*/ 0 w 4292243"/>
                <a:gd name="connsiteY14" fmla="*/ 2752557 h 5795027"/>
                <a:gd name="connsiteX15" fmla="*/ 0 w 4292243"/>
                <a:gd name="connsiteY15" fmla="*/ 2231503 h 5795027"/>
                <a:gd name="connsiteX16" fmla="*/ 0 w 4292243"/>
                <a:gd name="connsiteY16" fmla="*/ 2048959 h 5795027"/>
                <a:gd name="connsiteX17" fmla="*/ 559354 w 4292243"/>
                <a:gd name="connsiteY17" fmla="*/ 855573 h 5795027"/>
                <a:gd name="connsiteX18" fmla="*/ 1950071 w 4292243"/>
                <a:gd name="connsiteY18" fmla="*/ 164715 h 5795027"/>
                <a:gd name="connsiteX19" fmla="*/ 2144960 w 4292243"/>
                <a:gd name="connsiteY19" fmla="*/ 0 h 5795027"/>
                <a:gd name="connsiteX20" fmla="*/ 2332832 w 4292243"/>
                <a:gd name="connsiteY20" fmla="*/ 164715 h 5795027"/>
                <a:gd name="connsiteX21" fmla="*/ 3723546 w 4292243"/>
                <a:gd name="connsiteY21" fmla="*/ 855573 h 5795027"/>
                <a:gd name="connsiteX0" fmla="*/ 4213242 w 4282900"/>
                <a:gd name="connsiteY0" fmla="*/ 1512593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21" fmla="*/ 3723546 w 4282900"/>
                <a:gd name="connsiteY21" fmla="*/ 855573 h 5795027"/>
                <a:gd name="connsiteX0" fmla="*/ 4213242 w 4282900"/>
                <a:gd name="connsiteY0" fmla="*/ 1512593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0" fmla="*/ 4213242 w 4282900"/>
                <a:gd name="connsiteY0" fmla="*/ 1512593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0" fmla="*/ 4213242 w 4282900"/>
                <a:gd name="connsiteY0" fmla="*/ 1512593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2144960 w 4282900"/>
                <a:gd name="connsiteY18" fmla="*/ 0 h 5795027"/>
                <a:gd name="connsiteX0" fmla="*/ 4213242 w 4282900"/>
                <a:gd name="connsiteY0" fmla="*/ 1512593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64279 w 4282900"/>
                <a:gd name="connsiteY17" fmla="*/ 1516418 h 5795027"/>
                <a:gd name="connsiteX18" fmla="*/ 559354 w 4282900"/>
                <a:gd name="connsiteY18" fmla="*/ 855573 h 5795027"/>
                <a:gd name="connsiteX19" fmla="*/ 2144960 w 4282900"/>
                <a:gd name="connsiteY19" fmla="*/ 0 h 5795027"/>
                <a:gd name="connsiteX0" fmla="*/ 4213242 w 4282900"/>
                <a:gd name="connsiteY0" fmla="*/ 657020 h 4939454"/>
                <a:gd name="connsiteX1" fmla="*/ 4282900 w 4282900"/>
                <a:gd name="connsiteY1" fmla="*/ 1375930 h 4939454"/>
                <a:gd name="connsiteX2" fmla="*/ 4282900 w 4282900"/>
                <a:gd name="connsiteY2" fmla="*/ 1896984 h 4939454"/>
                <a:gd name="connsiteX3" fmla="*/ 4282900 w 4282900"/>
                <a:gd name="connsiteY3" fmla="*/ 2186898 h 4939454"/>
                <a:gd name="connsiteX4" fmla="*/ 4282900 w 4282900"/>
                <a:gd name="connsiteY4" fmla="*/ 2586108 h 4939454"/>
                <a:gd name="connsiteX5" fmla="*/ 4282900 w 4282900"/>
                <a:gd name="connsiteY5" fmla="*/ 2890495 h 4939454"/>
                <a:gd name="connsiteX6" fmla="*/ 3723546 w 4282900"/>
                <a:gd name="connsiteY6" fmla="*/ 4083882 h 4939454"/>
                <a:gd name="connsiteX7" fmla="*/ 2332829 w 4282900"/>
                <a:gd name="connsiteY7" fmla="*/ 4774738 h 4939454"/>
                <a:gd name="connsiteX8" fmla="*/ 2137940 w 4282900"/>
                <a:gd name="connsiteY8" fmla="*/ 4939454 h 4939454"/>
                <a:gd name="connsiteX9" fmla="*/ 1950069 w 4282900"/>
                <a:gd name="connsiteY9" fmla="*/ 4774738 h 4939454"/>
                <a:gd name="connsiteX10" fmla="*/ 559353 w 4282900"/>
                <a:gd name="connsiteY10" fmla="*/ 4083882 h 4939454"/>
                <a:gd name="connsiteX11" fmla="*/ 0 w 4282900"/>
                <a:gd name="connsiteY11" fmla="*/ 2890495 h 4939454"/>
                <a:gd name="connsiteX12" fmla="*/ 0 w 4282900"/>
                <a:gd name="connsiteY12" fmla="*/ 2586108 h 4939454"/>
                <a:gd name="connsiteX13" fmla="*/ 0 w 4282900"/>
                <a:gd name="connsiteY13" fmla="*/ 2186898 h 4939454"/>
                <a:gd name="connsiteX14" fmla="*/ 0 w 4282900"/>
                <a:gd name="connsiteY14" fmla="*/ 1896984 h 4939454"/>
                <a:gd name="connsiteX15" fmla="*/ 0 w 4282900"/>
                <a:gd name="connsiteY15" fmla="*/ 1375930 h 4939454"/>
                <a:gd name="connsiteX16" fmla="*/ 0 w 4282900"/>
                <a:gd name="connsiteY16" fmla="*/ 1193386 h 4939454"/>
                <a:gd name="connsiteX17" fmla="*/ 64279 w 4282900"/>
                <a:gd name="connsiteY17" fmla="*/ 660845 h 4939454"/>
                <a:gd name="connsiteX18" fmla="*/ 559354 w 4282900"/>
                <a:gd name="connsiteY18" fmla="*/ 0 h 4939454"/>
                <a:gd name="connsiteX0" fmla="*/ 4213242 w 4282900"/>
                <a:gd name="connsiteY0" fmla="*/ 0 h 4282434"/>
                <a:gd name="connsiteX1" fmla="*/ 4282900 w 4282900"/>
                <a:gd name="connsiteY1" fmla="*/ 718910 h 4282434"/>
                <a:gd name="connsiteX2" fmla="*/ 4282900 w 4282900"/>
                <a:gd name="connsiteY2" fmla="*/ 1239964 h 4282434"/>
                <a:gd name="connsiteX3" fmla="*/ 4282900 w 4282900"/>
                <a:gd name="connsiteY3" fmla="*/ 1529878 h 4282434"/>
                <a:gd name="connsiteX4" fmla="*/ 4282900 w 4282900"/>
                <a:gd name="connsiteY4" fmla="*/ 1929088 h 4282434"/>
                <a:gd name="connsiteX5" fmla="*/ 4282900 w 4282900"/>
                <a:gd name="connsiteY5" fmla="*/ 2233475 h 4282434"/>
                <a:gd name="connsiteX6" fmla="*/ 3723546 w 4282900"/>
                <a:gd name="connsiteY6" fmla="*/ 3426862 h 4282434"/>
                <a:gd name="connsiteX7" fmla="*/ 2332829 w 4282900"/>
                <a:gd name="connsiteY7" fmla="*/ 4117718 h 4282434"/>
                <a:gd name="connsiteX8" fmla="*/ 2137940 w 4282900"/>
                <a:gd name="connsiteY8" fmla="*/ 4282434 h 4282434"/>
                <a:gd name="connsiteX9" fmla="*/ 1950069 w 4282900"/>
                <a:gd name="connsiteY9" fmla="*/ 4117718 h 4282434"/>
                <a:gd name="connsiteX10" fmla="*/ 559353 w 4282900"/>
                <a:gd name="connsiteY10" fmla="*/ 3426862 h 4282434"/>
                <a:gd name="connsiteX11" fmla="*/ 0 w 4282900"/>
                <a:gd name="connsiteY11" fmla="*/ 2233475 h 4282434"/>
                <a:gd name="connsiteX12" fmla="*/ 0 w 4282900"/>
                <a:gd name="connsiteY12" fmla="*/ 1929088 h 4282434"/>
                <a:gd name="connsiteX13" fmla="*/ 0 w 4282900"/>
                <a:gd name="connsiteY13" fmla="*/ 1529878 h 4282434"/>
                <a:gd name="connsiteX14" fmla="*/ 0 w 4282900"/>
                <a:gd name="connsiteY14" fmla="*/ 1239964 h 4282434"/>
                <a:gd name="connsiteX15" fmla="*/ 0 w 4282900"/>
                <a:gd name="connsiteY15" fmla="*/ 718910 h 4282434"/>
                <a:gd name="connsiteX16" fmla="*/ 0 w 4282900"/>
                <a:gd name="connsiteY16" fmla="*/ 536366 h 4282434"/>
                <a:gd name="connsiteX17" fmla="*/ 64279 w 4282900"/>
                <a:gd name="connsiteY17" fmla="*/ 3825 h 4282434"/>
                <a:gd name="connsiteX0" fmla="*/ 4213242 w 4282900"/>
                <a:gd name="connsiteY0" fmla="*/ 0 h 4282434"/>
                <a:gd name="connsiteX1" fmla="*/ 4282900 w 4282900"/>
                <a:gd name="connsiteY1" fmla="*/ 718910 h 4282434"/>
                <a:gd name="connsiteX2" fmla="*/ 4282900 w 4282900"/>
                <a:gd name="connsiteY2" fmla="*/ 1239964 h 4282434"/>
                <a:gd name="connsiteX3" fmla="*/ 4282900 w 4282900"/>
                <a:gd name="connsiteY3" fmla="*/ 1529878 h 4282434"/>
                <a:gd name="connsiteX4" fmla="*/ 4282900 w 4282900"/>
                <a:gd name="connsiteY4" fmla="*/ 1929088 h 4282434"/>
                <a:gd name="connsiteX5" fmla="*/ 4282900 w 4282900"/>
                <a:gd name="connsiteY5" fmla="*/ 2233475 h 4282434"/>
                <a:gd name="connsiteX6" fmla="*/ 3723546 w 4282900"/>
                <a:gd name="connsiteY6" fmla="*/ 3426862 h 4282434"/>
                <a:gd name="connsiteX7" fmla="*/ 2332829 w 4282900"/>
                <a:gd name="connsiteY7" fmla="*/ 4117718 h 4282434"/>
                <a:gd name="connsiteX8" fmla="*/ 2137940 w 4282900"/>
                <a:gd name="connsiteY8" fmla="*/ 4282434 h 4282434"/>
                <a:gd name="connsiteX9" fmla="*/ 1950069 w 4282900"/>
                <a:gd name="connsiteY9" fmla="*/ 4117718 h 4282434"/>
                <a:gd name="connsiteX10" fmla="*/ 559353 w 4282900"/>
                <a:gd name="connsiteY10" fmla="*/ 3426862 h 4282434"/>
                <a:gd name="connsiteX11" fmla="*/ 0 w 4282900"/>
                <a:gd name="connsiteY11" fmla="*/ 2233475 h 4282434"/>
                <a:gd name="connsiteX12" fmla="*/ 0 w 4282900"/>
                <a:gd name="connsiteY12" fmla="*/ 1929088 h 4282434"/>
                <a:gd name="connsiteX13" fmla="*/ 0 w 4282900"/>
                <a:gd name="connsiteY13" fmla="*/ 1529878 h 4282434"/>
                <a:gd name="connsiteX14" fmla="*/ 0 w 4282900"/>
                <a:gd name="connsiteY14" fmla="*/ 1239964 h 4282434"/>
                <a:gd name="connsiteX15" fmla="*/ 0 w 4282900"/>
                <a:gd name="connsiteY15" fmla="*/ 718910 h 4282434"/>
                <a:gd name="connsiteX16" fmla="*/ 0 w 4282900"/>
                <a:gd name="connsiteY16" fmla="*/ 536366 h 4282434"/>
                <a:gd name="connsiteX17" fmla="*/ 64279 w 4282900"/>
                <a:gd name="connsiteY17" fmla="*/ 3825 h 428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282900" h="4282434">
                  <a:moveTo>
                    <a:pt x="4213242" y="0"/>
                  </a:moveTo>
                  <a:cubicBezTo>
                    <a:pt x="4294511" y="306972"/>
                    <a:pt x="4271290" y="481595"/>
                    <a:pt x="4282900" y="718910"/>
                  </a:cubicBezTo>
                  <a:lnTo>
                    <a:pt x="4282900" y="1239964"/>
                  </a:lnTo>
                  <a:lnTo>
                    <a:pt x="4282900" y="1529878"/>
                  </a:lnTo>
                  <a:lnTo>
                    <a:pt x="4282900" y="1929088"/>
                  </a:lnTo>
                  <a:lnTo>
                    <a:pt x="4282900" y="2233475"/>
                  </a:lnTo>
                  <a:cubicBezTo>
                    <a:pt x="4282900" y="2849584"/>
                    <a:pt x="4108103" y="3157966"/>
                    <a:pt x="3723546" y="3426862"/>
                  </a:cubicBezTo>
                  <a:cubicBezTo>
                    <a:pt x="3323617" y="3658565"/>
                    <a:pt x="2798672" y="3757725"/>
                    <a:pt x="2332829" y="4117718"/>
                  </a:cubicBezTo>
                  <a:lnTo>
                    <a:pt x="2137940" y="4282434"/>
                  </a:lnTo>
                  <a:lnTo>
                    <a:pt x="1950069" y="4117718"/>
                  </a:lnTo>
                  <a:cubicBezTo>
                    <a:pt x="1484225" y="3757725"/>
                    <a:pt x="959280" y="3658565"/>
                    <a:pt x="559353" y="3426862"/>
                  </a:cubicBezTo>
                  <a:cubicBezTo>
                    <a:pt x="174796" y="3157966"/>
                    <a:pt x="0" y="2849584"/>
                    <a:pt x="0" y="2233475"/>
                  </a:cubicBezTo>
                  <a:lnTo>
                    <a:pt x="0" y="1929088"/>
                  </a:lnTo>
                  <a:lnTo>
                    <a:pt x="0" y="1529878"/>
                  </a:lnTo>
                  <a:lnTo>
                    <a:pt x="0" y="1239964"/>
                  </a:lnTo>
                  <a:lnTo>
                    <a:pt x="0" y="718910"/>
                  </a:lnTo>
                  <a:lnTo>
                    <a:pt x="0" y="536366"/>
                  </a:lnTo>
                  <a:cubicBezTo>
                    <a:pt x="10713" y="417185"/>
                    <a:pt x="19813" y="133066"/>
                    <a:pt x="64279" y="3825"/>
                  </a:cubicBezTo>
                </a:path>
              </a:pathLst>
            </a:custGeom>
            <a:noFill/>
            <a:ln w="25400" cap="rnd">
              <a:solidFill>
                <a:schemeClr val="bg2">
                  <a:lumMod val="75000"/>
                  <a:alpha val="6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Freeform: Shape 10">
              <a:extLst>
                <a:ext uri="{FF2B5EF4-FFF2-40B4-BE49-F238E27FC236}">
                  <a16:creationId xmlns:a16="http://schemas.microsoft.com/office/drawing/2014/main" id="{51DFF651-C17F-4B2C-A962-32FA4958BCFA}"/>
                </a:ext>
              </a:extLst>
            </p:cNvPr>
            <p:cNvSpPr/>
            <p:nvPr/>
          </p:nvSpPr>
          <p:spPr>
            <a:xfrm>
              <a:off x="10536649" y="1823190"/>
              <a:ext cx="1654608" cy="3209758"/>
            </a:xfrm>
            <a:custGeom>
              <a:avLst/>
              <a:gdLst>
                <a:gd name="connsiteX0" fmla="*/ 2144960 w 4282900"/>
                <a:gd name="connsiteY0" fmla="*/ 0 h 5795027"/>
                <a:gd name="connsiteX1" fmla="*/ 2332832 w 4282900"/>
                <a:gd name="connsiteY1" fmla="*/ 164715 h 5795027"/>
                <a:gd name="connsiteX2" fmla="*/ 3723546 w 4282900"/>
                <a:gd name="connsiteY2" fmla="*/ 855573 h 5795027"/>
                <a:gd name="connsiteX3" fmla="*/ 4282900 w 4282900"/>
                <a:gd name="connsiteY3" fmla="*/ 2048959 h 5795027"/>
                <a:gd name="connsiteX4" fmla="*/ 4282900 w 4282900"/>
                <a:gd name="connsiteY4" fmla="*/ 2231503 h 5795027"/>
                <a:gd name="connsiteX5" fmla="*/ 4282900 w 4282900"/>
                <a:gd name="connsiteY5" fmla="*/ 2752557 h 5795027"/>
                <a:gd name="connsiteX6" fmla="*/ 4282900 w 4282900"/>
                <a:gd name="connsiteY6" fmla="*/ 3042471 h 5795027"/>
                <a:gd name="connsiteX7" fmla="*/ 4282900 w 4282900"/>
                <a:gd name="connsiteY7" fmla="*/ 3441681 h 5795027"/>
                <a:gd name="connsiteX8" fmla="*/ 4282900 w 4282900"/>
                <a:gd name="connsiteY8" fmla="*/ 3746068 h 5795027"/>
                <a:gd name="connsiteX9" fmla="*/ 3723546 w 4282900"/>
                <a:gd name="connsiteY9" fmla="*/ 4939455 h 5795027"/>
                <a:gd name="connsiteX10" fmla="*/ 2332829 w 4282900"/>
                <a:gd name="connsiteY10" fmla="*/ 5630311 h 5795027"/>
                <a:gd name="connsiteX11" fmla="*/ 2137940 w 4282900"/>
                <a:gd name="connsiteY11" fmla="*/ 5795027 h 5795027"/>
                <a:gd name="connsiteX12" fmla="*/ 1950069 w 4282900"/>
                <a:gd name="connsiteY12" fmla="*/ 5630311 h 5795027"/>
                <a:gd name="connsiteX13" fmla="*/ 559353 w 4282900"/>
                <a:gd name="connsiteY13" fmla="*/ 4939455 h 5795027"/>
                <a:gd name="connsiteX14" fmla="*/ 0 w 4282900"/>
                <a:gd name="connsiteY14" fmla="*/ 3746068 h 5795027"/>
                <a:gd name="connsiteX15" fmla="*/ 0 w 4282900"/>
                <a:gd name="connsiteY15" fmla="*/ 3441681 h 5795027"/>
                <a:gd name="connsiteX16" fmla="*/ 0 w 4282900"/>
                <a:gd name="connsiteY16" fmla="*/ 3042471 h 5795027"/>
                <a:gd name="connsiteX17" fmla="*/ 0 w 4282900"/>
                <a:gd name="connsiteY17" fmla="*/ 2752557 h 5795027"/>
                <a:gd name="connsiteX18" fmla="*/ 0 w 4282900"/>
                <a:gd name="connsiteY18" fmla="*/ 2231503 h 5795027"/>
                <a:gd name="connsiteX19" fmla="*/ 0 w 4282900"/>
                <a:gd name="connsiteY19" fmla="*/ 2048959 h 5795027"/>
                <a:gd name="connsiteX20" fmla="*/ 559354 w 4282900"/>
                <a:gd name="connsiteY20" fmla="*/ 855573 h 5795027"/>
                <a:gd name="connsiteX21" fmla="*/ 1950071 w 4282900"/>
                <a:gd name="connsiteY21" fmla="*/ 164715 h 5795027"/>
                <a:gd name="connsiteX0" fmla="*/ 2144960 w 4282900"/>
                <a:gd name="connsiteY0" fmla="*/ 0 h 5795027"/>
                <a:gd name="connsiteX1" fmla="*/ 2332832 w 4282900"/>
                <a:gd name="connsiteY1" fmla="*/ 164715 h 5795027"/>
                <a:gd name="connsiteX2" fmla="*/ 2976290 w 4282900"/>
                <a:gd name="connsiteY2" fmla="*/ 524033 h 5795027"/>
                <a:gd name="connsiteX3" fmla="*/ 3723546 w 4282900"/>
                <a:gd name="connsiteY3" fmla="*/ 855573 h 5795027"/>
                <a:gd name="connsiteX4" fmla="*/ 4282900 w 4282900"/>
                <a:gd name="connsiteY4" fmla="*/ 2048959 h 5795027"/>
                <a:gd name="connsiteX5" fmla="*/ 4282900 w 4282900"/>
                <a:gd name="connsiteY5" fmla="*/ 2231503 h 5795027"/>
                <a:gd name="connsiteX6" fmla="*/ 4282900 w 4282900"/>
                <a:gd name="connsiteY6" fmla="*/ 2752557 h 5795027"/>
                <a:gd name="connsiteX7" fmla="*/ 4282900 w 4282900"/>
                <a:gd name="connsiteY7" fmla="*/ 3042471 h 5795027"/>
                <a:gd name="connsiteX8" fmla="*/ 4282900 w 4282900"/>
                <a:gd name="connsiteY8" fmla="*/ 3441681 h 5795027"/>
                <a:gd name="connsiteX9" fmla="*/ 4282900 w 4282900"/>
                <a:gd name="connsiteY9" fmla="*/ 3746068 h 5795027"/>
                <a:gd name="connsiteX10" fmla="*/ 3723546 w 4282900"/>
                <a:gd name="connsiteY10" fmla="*/ 4939455 h 5795027"/>
                <a:gd name="connsiteX11" fmla="*/ 2332829 w 4282900"/>
                <a:gd name="connsiteY11" fmla="*/ 5630311 h 5795027"/>
                <a:gd name="connsiteX12" fmla="*/ 2137940 w 4282900"/>
                <a:gd name="connsiteY12" fmla="*/ 5795027 h 5795027"/>
                <a:gd name="connsiteX13" fmla="*/ 1950069 w 4282900"/>
                <a:gd name="connsiteY13" fmla="*/ 5630311 h 5795027"/>
                <a:gd name="connsiteX14" fmla="*/ 559353 w 4282900"/>
                <a:gd name="connsiteY14" fmla="*/ 4939455 h 5795027"/>
                <a:gd name="connsiteX15" fmla="*/ 0 w 4282900"/>
                <a:gd name="connsiteY15" fmla="*/ 3746068 h 5795027"/>
                <a:gd name="connsiteX16" fmla="*/ 0 w 4282900"/>
                <a:gd name="connsiteY16" fmla="*/ 3441681 h 5795027"/>
                <a:gd name="connsiteX17" fmla="*/ 0 w 4282900"/>
                <a:gd name="connsiteY17" fmla="*/ 3042471 h 5795027"/>
                <a:gd name="connsiteX18" fmla="*/ 0 w 4282900"/>
                <a:gd name="connsiteY18" fmla="*/ 2752557 h 5795027"/>
                <a:gd name="connsiteX19" fmla="*/ 0 w 4282900"/>
                <a:gd name="connsiteY19" fmla="*/ 2231503 h 5795027"/>
                <a:gd name="connsiteX20" fmla="*/ 0 w 4282900"/>
                <a:gd name="connsiteY20" fmla="*/ 2048959 h 5795027"/>
                <a:gd name="connsiteX21" fmla="*/ 559354 w 4282900"/>
                <a:gd name="connsiteY21" fmla="*/ 855573 h 5795027"/>
                <a:gd name="connsiteX22" fmla="*/ 1950071 w 4282900"/>
                <a:gd name="connsiteY22" fmla="*/ 164715 h 5795027"/>
                <a:gd name="connsiteX23" fmla="*/ 2144960 w 4282900"/>
                <a:gd name="connsiteY23" fmla="*/ 0 h 5795027"/>
                <a:gd name="connsiteX0" fmla="*/ 3723546 w 4282900"/>
                <a:gd name="connsiteY0" fmla="*/ 855573 h 5795027"/>
                <a:gd name="connsiteX1" fmla="*/ 4282900 w 4282900"/>
                <a:gd name="connsiteY1" fmla="*/ 2048959 h 5795027"/>
                <a:gd name="connsiteX2" fmla="*/ 4282900 w 4282900"/>
                <a:gd name="connsiteY2" fmla="*/ 2231503 h 5795027"/>
                <a:gd name="connsiteX3" fmla="*/ 4282900 w 4282900"/>
                <a:gd name="connsiteY3" fmla="*/ 2752557 h 5795027"/>
                <a:gd name="connsiteX4" fmla="*/ 4282900 w 4282900"/>
                <a:gd name="connsiteY4" fmla="*/ 3042471 h 5795027"/>
                <a:gd name="connsiteX5" fmla="*/ 4282900 w 4282900"/>
                <a:gd name="connsiteY5" fmla="*/ 3441681 h 5795027"/>
                <a:gd name="connsiteX6" fmla="*/ 4282900 w 4282900"/>
                <a:gd name="connsiteY6" fmla="*/ 3746068 h 5795027"/>
                <a:gd name="connsiteX7" fmla="*/ 3723546 w 4282900"/>
                <a:gd name="connsiteY7" fmla="*/ 4939455 h 5795027"/>
                <a:gd name="connsiteX8" fmla="*/ 2332829 w 4282900"/>
                <a:gd name="connsiteY8" fmla="*/ 5630311 h 5795027"/>
                <a:gd name="connsiteX9" fmla="*/ 2137940 w 4282900"/>
                <a:gd name="connsiteY9" fmla="*/ 5795027 h 5795027"/>
                <a:gd name="connsiteX10" fmla="*/ 1950069 w 4282900"/>
                <a:gd name="connsiteY10" fmla="*/ 5630311 h 5795027"/>
                <a:gd name="connsiteX11" fmla="*/ 559353 w 4282900"/>
                <a:gd name="connsiteY11" fmla="*/ 4939455 h 5795027"/>
                <a:gd name="connsiteX12" fmla="*/ 0 w 4282900"/>
                <a:gd name="connsiteY12" fmla="*/ 3746068 h 5795027"/>
                <a:gd name="connsiteX13" fmla="*/ 0 w 4282900"/>
                <a:gd name="connsiteY13" fmla="*/ 3441681 h 5795027"/>
                <a:gd name="connsiteX14" fmla="*/ 0 w 4282900"/>
                <a:gd name="connsiteY14" fmla="*/ 3042471 h 5795027"/>
                <a:gd name="connsiteX15" fmla="*/ 0 w 4282900"/>
                <a:gd name="connsiteY15" fmla="*/ 2752557 h 5795027"/>
                <a:gd name="connsiteX16" fmla="*/ 0 w 4282900"/>
                <a:gd name="connsiteY16" fmla="*/ 2231503 h 5795027"/>
                <a:gd name="connsiteX17" fmla="*/ 0 w 4282900"/>
                <a:gd name="connsiteY17" fmla="*/ 2048959 h 5795027"/>
                <a:gd name="connsiteX18" fmla="*/ 559354 w 4282900"/>
                <a:gd name="connsiteY18" fmla="*/ 855573 h 5795027"/>
                <a:gd name="connsiteX19" fmla="*/ 1950071 w 4282900"/>
                <a:gd name="connsiteY19" fmla="*/ 164715 h 5795027"/>
                <a:gd name="connsiteX20" fmla="*/ 2144960 w 4282900"/>
                <a:gd name="connsiteY20" fmla="*/ 0 h 5795027"/>
                <a:gd name="connsiteX21" fmla="*/ 2332832 w 4282900"/>
                <a:gd name="connsiteY21" fmla="*/ 164715 h 5795027"/>
                <a:gd name="connsiteX22" fmla="*/ 2976290 w 4282900"/>
                <a:gd name="connsiteY22" fmla="*/ 524033 h 5795027"/>
                <a:gd name="connsiteX23" fmla="*/ 3888635 w 4282900"/>
                <a:gd name="connsiteY23" fmla="*/ 1020662 h 5795027"/>
                <a:gd name="connsiteX0" fmla="*/ 4282900 w 4282900"/>
                <a:gd name="connsiteY0" fmla="*/ 2048959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21" fmla="*/ 2976290 w 4282900"/>
                <a:gd name="connsiteY21" fmla="*/ 524033 h 5795027"/>
                <a:gd name="connsiteX22" fmla="*/ 3888635 w 4282900"/>
                <a:gd name="connsiteY22" fmla="*/ 1020662 h 5795027"/>
                <a:gd name="connsiteX0" fmla="*/ 4282900 w 4282900"/>
                <a:gd name="connsiteY0" fmla="*/ 2048959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21" fmla="*/ 2976290 w 4282900"/>
                <a:gd name="connsiteY21" fmla="*/ 524033 h 5795027"/>
                <a:gd name="connsiteX0" fmla="*/ 4282900 w 4282900"/>
                <a:gd name="connsiteY0" fmla="*/ 2231503 h 5795027"/>
                <a:gd name="connsiteX1" fmla="*/ 4282900 w 4282900"/>
                <a:gd name="connsiteY1" fmla="*/ 2752557 h 5795027"/>
                <a:gd name="connsiteX2" fmla="*/ 4282900 w 4282900"/>
                <a:gd name="connsiteY2" fmla="*/ 3042471 h 5795027"/>
                <a:gd name="connsiteX3" fmla="*/ 4282900 w 4282900"/>
                <a:gd name="connsiteY3" fmla="*/ 3441681 h 5795027"/>
                <a:gd name="connsiteX4" fmla="*/ 4282900 w 4282900"/>
                <a:gd name="connsiteY4" fmla="*/ 3746068 h 5795027"/>
                <a:gd name="connsiteX5" fmla="*/ 3723546 w 4282900"/>
                <a:gd name="connsiteY5" fmla="*/ 4939455 h 5795027"/>
                <a:gd name="connsiteX6" fmla="*/ 2332829 w 4282900"/>
                <a:gd name="connsiteY6" fmla="*/ 5630311 h 5795027"/>
                <a:gd name="connsiteX7" fmla="*/ 2137940 w 4282900"/>
                <a:gd name="connsiteY7" fmla="*/ 5795027 h 5795027"/>
                <a:gd name="connsiteX8" fmla="*/ 1950069 w 4282900"/>
                <a:gd name="connsiteY8" fmla="*/ 5630311 h 5795027"/>
                <a:gd name="connsiteX9" fmla="*/ 559353 w 4282900"/>
                <a:gd name="connsiteY9" fmla="*/ 4939455 h 5795027"/>
                <a:gd name="connsiteX10" fmla="*/ 0 w 4282900"/>
                <a:gd name="connsiteY10" fmla="*/ 3746068 h 5795027"/>
                <a:gd name="connsiteX11" fmla="*/ 0 w 4282900"/>
                <a:gd name="connsiteY11" fmla="*/ 3441681 h 5795027"/>
                <a:gd name="connsiteX12" fmla="*/ 0 w 4282900"/>
                <a:gd name="connsiteY12" fmla="*/ 3042471 h 5795027"/>
                <a:gd name="connsiteX13" fmla="*/ 0 w 4282900"/>
                <a:gd name="connsiteY13" fmla="*/ 2752557 h 5795027"/>
                <a:gd name="connsiteX14" fmla="*/ 0 w 4282900"/>
                <a:gd name="connsiteY14" fmla="*/ 2231503 h 5795027"/>
                <a:gd name="connsiteX15" fmla="*/ 0 w 4282900"/>
                <a:gd name="connsiteY15" fmla="*/ 2048959 h 5795027"/>
                <a:gd name="connsiteX16" fmla="*/ 559354 w 4282900"/>
                <a:gd name="connsiteY16" fmla="*/ 855573 h 5795027"/>
                <a:gd name="connsiteX17" fmla="*/ 1950071 w 4282900"/>
                <a:gd name="connsiteY17" fmla="*/ 164715 h 5795027"/>
                <a:gd name="connsiteX18" fmla="*/ 2144960 w 4282900"/>
                <a:gd name="connsiteY18" fmla="*/ 0 h 5795027"/>
                <a:gd name="connsiteX19" fmla="*/ 2332832 w 4282900"/>
                <a:gd name="connsiteY19" fmla="*/ 164715 h 5795027"/>
                <a:gd name="connsiteX20" fmla="*/ 2976290 w 4282900"/>
                <a:gd name="connsiteY20" fmla="*/ 524033 h 5795027"/>
                <a:gd name="connsiteX0" fmla="*/ 4282900 w 4282900"/>
                <a:gd name="connsiteY0" fmla="*/ 2752557 h 5795027"/>
                <a:gd name="connsiteX1" fmla="*/ 4282900 w 4282900"/>
                <a:gd name="connsiteY1" fmla="*/ 3042471 h 5795027"/>
                <a:gd name="connsiteX2" fmla="*/ 4282900 w 4282900"/>
                <a:gd name="connsiteY2" fmla="*/ 3441681 h 5795027"/>
                <a:gd name="connsiteX3" fmla="*/ 4282900 w 4282900"/>
                <a:gd name="connsiteY3" fmla="*/ 3746068 h 5795027"/>
                <a:gd name="connsiteX4" fmla="*/ 3723546 w 4282900"/>
                <a:gd name="connsiteY4" fmla="*/ 4939455 h 5795027"/>
                <a:gd name="connsiteX5" fmla="*/ 2332829 w 4282900"/>
                <a:gd name="connsiteY5" fmla="*/ 5630311 h 5795027"/>
                <a:gd name="connsiteX6" fmla="*/ 2137940 w 4282900"/>
                <a:gd name="connsiteY6" fmla="*/ 5795027 h 5795027"/>
                <a:gd name="connsiteX7" fmla="*/ 1950069 w 4282900"/>
                <a:gd name="connsiteY7" fmla="*/ 5630311 h 5795027"/>
                <a:gd name="connsiteX8" fmla="*/ 559353 w 4282900"/>
                <a:gd name="connsiteY8" fmla="*/ 4939455 h 5795027"/>
                <a:gd name="connsiteX9" fmla="*/ 0 w 4282900"/>
                <a:gd name="connsiteY9" fmla="*/ 3746068 h 5795027"/>
                <a:gd name="connsiteX10" fmla="*/ 0 w 4282900"/>
                <a:gd name="connsiteY10" fmla="*/ 3441681 h 5795027"/>
                <a:gd name="connsiteX11" fmla="*/ 0 w 4282900"/>
                <a:gd name="connsiteY11" fmla="*/ 3042471 h 5795027"/>
                <a:gd name="connsiteX12" fmla="*/ 0 w 4282900"/>
                <a:gd name="connsiteY12" fmla="*/ 2752557 h 5795027"/>
                <a:gd name="connsiteX13" fmla="*/ 0 w 4282900"/>
                <a:gd name="connsiteY13" fmla="*/ 2231503 h 5795027"/>
                <a:gd name="connsiteX14" fmla="*/ 0 w 4282900"/>
                <a:gd name="connsiteY14" fmla="*/ 2048959 h 5795027"/>
                <a:gd name="connsiteX15" fmla="*/ 559354 w 4282900"/>
                <a:gd name="connsiteY15" fmla="*/ 855573 h 5795027"/>
                <a:gd name="connsiteX16" fmla="*/ 1950071 w 4282900"/>
                <a:gd name="connsiteY16" fmla="*/ 164715 h 5795027"/>
                <a:gd name="connsiteX17" fmla="*/ 2144960 w 4282900"/>
                <a:gd name="connsiteY17" fmla="*/ 0 h 5795027"/>
                <a:gd name="connsiteX18" fmla="*/ 2332832 w 4282900"/>
                <a:gd name="connsiteY18" fmla="*/ 164715 h 5795027"/>
                <a:gd name="connsiteX19" fmla="*/ 2976290 w 4282900"/>
                <a:gd name="connsiteY19" fmla="*/ 524033 h 5795027"/>
                <a:gd name="connsiteX0" fmla="*/ 4282900 w 4282900"/>
                <a:gd name="connsiteY0" fmla="*/ 3042471 h 5795027"/>
                <a:gd name="connsiteX1" fmla="*/ 4282900 w 4282900"/>
                <a:gd name="connsiteY1" fmla="*/ 3441681 h 5795027"/>
                <a:gd name="connsiteX2" fmla="*/ 4282900 w 4282900"/>
                <a:gd name="connsiteY2" fmla="*/ 3746068 h 5795027"/>
                <a:gd name="connsiteX3" fmla="*/ 3723546 w 4282900"/>
                <a:gd name="connsiteY3" fmla="*/ 4939455 h 5795027"/>
                <a:gd name="connsiteX4" fmla="*/ 2332829 w 4282900"/>
                <a:gd name="connsiteY4" fmla="*/ 5630311 h 5795027"/>
                <a:gd name="connsiteX5" fmla="*/ 2137940 w 4282900"/>
                <a:gd name="connsiteY5" fmla="*/ 5795027 h 5795027"/>
                <a:gd name="connsiteX6" fmla="*/ 1950069 w 4282900"/>
                <a:gd name="connsiteY6" fmla="*/ 5630311 h 5795027"/>
                <a:gd name="connsiteX7" fmla="*/ 559353 w 4282900"/>
                <a:gd name="connsiteY7" fmla="*/ 4939455 h 5795027"/>
                <a:gd name="connsiteX8" fmla="*/ 0 w 4282900"/>
                <a:gd name="connsiteY8" fmla="*/ 3746068 h 5795027"/>
                <a:gd name="connsiteX9" fmla="*/ 0 w 4282900"/>
                <a:gd name="connsiteY9" fmla="*/ 3441681 h 5795027"/>
                <a:gd name="connsiteX10" fmla="*/ 0 w 4282900"/>
                <a:gd name="connsiteY10" fmla="*/ 3042471 h 5795027"/>
                <a:gd name="connsiteX11" fmla="*/ 0 w 4282900"/>
                <a:gd name="connsiteY11" fmla="*/ 2752557 h 5795027"/>
                <a:gd name="connsiteX12" fmla="*/ 0 w 4282900"/>
                <a:gd name="connsiteY12" fmla="*/ 2231503 h 5795027"/>
                <a:gd name="connsiteX13" fmla="*/ 0 w 4282900"/>
                <a:gd name="connsiteY13" fmla="*/ 2048959 h 5795027"/>
                <a:gd name="connsiteX14" fmla="*/ 559354 w 4282900"/>
                <a:gd name="connsiteY14" fmla="*/ 855573 h 5795027"/>
                <a:gd name="connsiteX15" fmla="*/ 1950071 w 4282900"/>
                <a:gd name="connsiteY15" fmla="*/ 164715 h 5795027"/>
                <a:gd name="connsiteX16" fmla="*/ 2144960 w 4282900"/>
                <a:gd name="connsiteY16" fmla="*/ 0 h 5795027"/>
                <a:gd name="connsiteX17" fmla="*/ 2332832 w 4282900"/>
                <a:gd name="connsiteY17" fmla="*/ 164715 h 5795027"/>
                <a:gd name="connsiteX18" fmla="*/ 2976290 w 4282900"/>
                <a:gd name="connsiteY18" fmla="*/ 524033 h 5795027"/>
                <a:gd name="connsiteX0" fmla="*/ 4282900 w 4282900"/>
                <a:gd name="connsiteY0" fmla="*/ 3441681 h 5795027"/>
                <a:gd name="connsiteX1" fmla="*/ 4282900 w 4282900"/>
                <a:gd name="connsiteY1" fmla="*/ 3746068 h 5795027"/>
                <a:gd name="connsiteX2" fmla="*/ 3723546 w 4282900"/>
                <a:gd name="connsiteY2" fmla="*/ 4939455 h 5795027"/>
                <a:gd name="connsiteX3" fmla="*/ 2332829 w 4282900"/>
                <a:gd name="connsiteY3" fmla="*/ 5630311 h 5795027"/>
                <a:gd name="connsiteX4" fmla="*/ 2137940 w 4282900"/>
                <a:gd name="connsiteY4" fmla="*/ 5795027 h 5795027"/>
                <a:gd name="connsiteX5" fmla="*/ 1950069 w 4282900"/>
                <a:gd name="connsiteY5" fmla="*/ 5630311 h 5795027"/>
                <a:gd name="connsiteX6" fmla="*/ 559353 w 4282900"/>
                <a:gd name="connsiteY6" fmla="*/ 4939455 h 5795027"/>
                <a:gd name="connsiteX7" fmla="*/ 0 w 4282900"/>
                <a:gd name="connsiteY7" fmla="*/ 3746068 h 5795027"/>
                <a:gd name="connsiteX8" fmla="*/ 0 w 4282900"/>
                <a:gd name="connsiteY8" fmla="*/ 3441681 h 5795027"/>
                <a:gd name="connsiteX9" fmla="*/ 0 w 4282900"/>
                <a:gd name="connsiteY9" fmla="*/ 3042471 h 5795027"/>
                <a:gd name="connsiteX10" fmla="*/ 0 w 4282900"/>
                <a:gd name="connsiteY10" fmla="*/ 2752557 h 5795027"/>
                <a:gd name="connsiteX11" fmla="*/ 0 w 4282900"/>
                <a:gd name="connsiteY11" fmla="*/ 2231503 h 5795027"/>
                <a:gd name="connsiteX12" fmla="*/ 0 w 4282900"/>
                <a:gd name="connsiteY12" fmla="*/ 2048959 h 5795027"/>
                <a:gd name="connsiteX13" fmla="*/ 559354 w 4282900"/>
                <a:gd name="connsiteY13" fmla="*/ 855573 h 5795027"/>
                <a:gd name="connsiteX14" fmla="*/ 1950071 w 4282900"/>
                <a:gd name="connsiteY14" fmla="*/ 164715 h 5795027"/>
                <a:gd name="connsiteX15" fmla="*/ 2144960 w 4282900"/>
                <a:gd name="connsiteY15" fmla="*/ 0 h 5795027"/>
                <a:gd name="connsiteX16" fmla="*/ 2332832 w 4282900"/>
                <a:gd name="connsiteY16" fmla="*/ 164715 h 5795027"/>
                <a:gd name="connsiteX17" fmla="*/ 2976290 w 4282900"/>
                <a:gd name="connsiteY17" fmla="*/ 524033 h 5795027"/>
                <a:gd name="connsiteX0" fmla="*/ 4282900 w 4282900"/>
                <a:gd name="connsiteY0" fmla="*/ 3441681 h 5795027"/>
                <a:gd name="connsiteX1" fmla="*/ 3723546 w 4282900"/>
                <a:gd name="connsiteY1" fmla="*/ 4939455 h 5795027"/>
                <a:gd name="connsiteX2" fmla="*/ 2332829 w 4282900"/>
                <a:gd name="connsiteY2" fmla="*/ 5630311 h 5795027"/>
                <a:gd name="connsiteX3" fmla="*/ 2137940 w 4282900"/>
                <a:gd name="connsiteY3" fmla="*/ 5795027 h 5795027"/>
                <a:gd name="connsiteX4" fmla="*/ 1950069 w 4282900"/>
                <a:gd name="connsiteY4" fmla="*/ 5630311 h 5795027"/>
                <a:gd name="connsiteX5" fmla="*/ 559353 w 4282900"/>
                <a:gd name="connsiteY5" fmla="*/ 4939455 h 5795027"/>
                <a:gd name="connsiteX6" fmla="*/ 0 w 4282900"/>
                <a:gd name="connsiteY6" fmla="*/ 3746068 h 5795027"/>
                <a:gd name="connsiteX7" fmla="*/ 0 w 4282900"/>
                <a:gd name="connsiteY7" fmla="*/ 3441681 h 5795027"/>
                <a:gd name="connsiteX8" fmla="*/ 0 w 4282900"/>
                <a:gd name="connsiteY8" fmla="*/ 3042471 h 5795027"/>
                <a:gd name="connsiteX9" fmla="*/ 0 w 4282900"/>
                <a:gd name="connsiteY9" fmla="*/ 2752557 h 5795027"/>
                <a:gd name="connsiteX10" fmla="*/ 0 w 4282900"/>
                <a:gd name="connsiteY10" fmla="*/ 2231503 h 5795027"/>
                <a:gd name="connsiteX11" fmla="*/ 0 w 4282900"/>
                <a:gd name="connsiteY11" fmla="*/ 2048959 h 5795027"/>
                <a:gd name="connsiteX12" fmla="*/ 559354 w 4282900"/>
                <a:gd name="connsiteY12" fmla="*/ 855573 h 5795027"/>
                <a:gd name="connsiteX13" fmla="*/ 1950071 w 4282900"/>
                <a:gd name="connsiteY13" fmla="*/ 164715 h 5795027"/>
                <a:gd name="connsiteX14" fmla="*/ 2144960 w 4282900"/>
                <a:gd name="connsiteY14" fmla="*/ 0 h 5795027"/>
                <a:gd name="connsiteX15" fmla="*/ 2332832 w 4282900"/>
                <a:gd name="connsiteY15" fmla="*/ 164715 h 5795027"/>
                <a:gd name="connsiteX16" fmla="*/ 2976290 w 4282900"/>
                <a:gd name="connsiteY16" fmla="*/ 524033 h 5795027"/>
                <a:gd name="connsiteX0" fmla="*/ 3723546 w 3723546"/>
                <a:gd name="connsiteY0" fmla="*/ 4939455 h 5795027"/>
                <a:gd name="connsiteX1" fmla="*/ 2332829 w 3723546"/>
                <a:gd name="connsiteY1" fmla="*/ 5630311 h 5795027"/>
                <a:gd name="connsiteX2" fmla="*/ 2137940 w 3723546"/>
                <a:gd name="connsiteY2" fmla="*/ 5795027 h 5795027"/>
                <a:gd name="connsiteX3" fmla="*/ 1950069 w 3723546"/>
                <a:gd name="connsiteY3" fmla="*/ 5630311 h 5795027"/>
                <a:gd name="connsiteX4" fmla="*/ 559353 w 3723546"/>
                <a:gd name="connsiteY4" fmla="*/ 4939455 h 5795027"/>
                <a:gd name="connsiteX5" fmla="*/ 0 w 3723546"/>
                <a:gd name="connsiteY5" fmla="*/ 3746068 h 5795027"/>
                <a:gd name="connsiteX6" fmla="*/ 0 w 3723546"/>
                <a:gd name="connsiteY6" fmla="*/ 3441681 h 5795027"/>
                <a:gd name="connsiteX7" fmla="*/ 0 w 3723546"/>
                <a:gd name="connsiteY7" fmla="*/ 3042471 h 5795027"/>
                <a:gd name="connsiteX8" fmla="*/ 0 w 3723546"/>
                <a:gd name="connsiteY8" fmla="*/ 2752557 h 5795027"/>
                <a:gd name="connsiteX9" fmla="*/ 0 w 3723546"/>
                <a:gd name="connsiteY9" fmla="*/ 2231503 h 5795027"/>
                <a:gd name="connsiteX10" fmla="*/ 0 w 3723546"/>
                <a:gd name="connsiteY10" fmla="*/ 2048959 h 5795027"/>
                <a:gd name="connsiteX11" fmla="*/ 559354 w 3723546"/>
                <a:gd name="connsiteY11" fmla="*/ 855573 h 5795027"/>
                <a:gd name="connsiteX12" fmla="*/ 1950071 w 3723546"/>
                <a:gd name="connsiteY12" fmla="*/ 164715 h 5795027"/>
                <a:gd name="connsiteX13" fmla="*/ 2144960 w 3723546"/>
                <a:gd name="connsiteY13" fmla="*/ 0 h 5795027"/>
                <a:gd name="connsiteX14" fmla="*/ 2332832 w 3723546"/>
                <a:gd name="connsiteY14" fmla="*/ 164715 h 5795027"/>
                <a:gd name="connsiteX15" fmla="*/ 2976290 w 3723546"/>
                <a:gd name="connsiteY15" fmla="*/ 524033 h 5795027"/>
                <a:gd name="connsiteX0" fmla="*/ 3723546 w 3723546"/>
                <a:gd name="connsiteY0" fmla="*/ 4939455 h 5795027"/>
                <a:gd name="connsiteX1" fmla="*/ 2989878 w 3723546"/>
                <a:gd name="connsiteY1" fmla="*/ 5266109 h 5795027"/>
                <a:gd name="connsiteX2" fmla="*/ 2332829 w 3723546"/>
                <a:gd name="connsiteY2" fmla="*/ 5630311 h 5795027"/>
                <a:gd name="connsiteX3" fmla="*/ 2137940 w 3723546"/>
                <a:gd name="connsiteY3" fmla="*/ 5795027 h 5795027"/>
                <a:gd name="connsiteX4" fmla="*/ 1950069 w 3723546"/>
                <a:gd name="connsiteY4" fmla="*/ 5630311 h 5795027"/>
                <a:gd name="connsiteX5" fmla="*/ 559353 w 3723546"/>
                <a:gd name="connsiteY5" fmla="*/ 4939455 h 5795027"/>
                <a:gd name="connsiteX6" fmla="*/ 0 w 3723546"/>
                <a:gd name="connsiteY6" fmla="*/ 3746068 h 5795027"/>
                <a:gd name="connsiteX7" fmla="*/ 0 w 3723546"/>
                <a:gd name="connsiteY7" fmla="*/ 3441681 h 5795027"/>
                <a:gd name="connsiteX8" fmla="*/ 0 w 3723546"/>
                <a:gd name="connsiteY8" fmla="*/ 3042471 h 5795027"/>
                <a:gd name="connsiteX9" fmla="*/ 0 w 3723546"/>
                <a:gd name="connsiteY9" fmla="*/ 2752557 h 5795027"/>
                <a:gd name="connsiteX10" fmla="*/ 0 w 3723546"/>
                <a:gd name="connsiteY10" fmla="*/ 2231503 h 5795027"/>
                <a:gd name="connsiteX11" fmla="*/ 0 w 3723546"/>
                <a:gd name="connsiteY11" fmla="*/ 2048959 h 5795027"/>
                <a:gd name="connsiteX12" fmla="*/ 559354 w 3723546"/>
                <a:gd name="connsiteY12" fmla="*/ 855573 h 5795027"/>
                <a:gd name="connsiteX13" fmla="*/ 1950071 w 3723546"/>
                <a:gd name="connsiteY13" fmla="*/ 164715 h 5795027"/>
                <a:gd name="connsiteX14" fmla="*/ 2144960 w 3723546"/>
                <a:gd name="connsiteY14" fmla="*/ 0 h 5795027"/>
                <a:gd name="connsiteX15" fmla="*/ 2332832 w 3723546"/>
                <a:gd name="connsiteY15" fmla="*/ 164715 h 5795027"/>
                <a:gd name="connsiteX16" fmla="*/ 2976290 w 3723546"/>
                <a:gd name="connsiteY16" fmla="*/ 524033 h 5795027"/>
                <a:gd name="connsiteX0" fmla="*/ 2989878 w 2989878"/>
                <a:gd name="connsiteY0" fmla="*/ 5266109 h 5795027"/>
                <a:gd name="connsiteX1" fmla="*/ 2332829 w 2989878"/>
                <a:gd name="connsiteY1" fmla="*/ 5630311 h 5795027"/>
                <a:gd name="connsiteX2" fmla="*/ 2137940 w 2989878"/>
                <a:gd name="connsiteY2" fmla="*/ 5795027 h 5795027"/>
                <a:gd name="connsiteX3" fmla="*/ 1950069 w 2989878"/>
                <a:gd name="connsiteY3" fmla="*/ 5630311 h 5795027"/>
                <a:gd name="connsiteX4" fmla="*/ 559353 w 2989878"/>
                <a:gd name="connsiteY4" fmla="*/ 4939455 h 5795027"/>
                <a:gd name="connsiteX5" fmla="*/ 0 w 2989878"/>
                <a:gd name="connsiteY5" fmla="*/ 3746068 h 5795027"/>
                <a:gd name="connsiteX6" fmla="*/ 0 w 2989878"/>
                <a:gd name="connsiteY6" fmla="*/ 3441681 h 5795027"/>
                <a:gd name="connsiteX7" fmla="*/ 0 w 2989878"/>
                <a:gd name="connsiteY7" fmla="*/ 3042471 h 5795027"/>
                <a:gd name="connsiteX8" fmla="*/ 0 w 2989878"/>
                <a:gd name="connsiteY8" fmla="*/ 2752557 h 5795027"/>
                <a:gd name="connsiteX9" fmla="*/ 0 w 2989878"/>
                <a:gd name="connsiteY9" fmla="*/ 2231503 h 5795027"/>
                <a:gd name="connsiteX10" fmla="*/ 0 w 2989878"/>
                <a:gd name="connsiteY10" fmla="*/ 2048959 h 5795027"/>
                <a:gd name="connsiteX11" fmla="*/ 559354 w 2989878"/>
                <a:gd name="connsiteY11" fmla="*/ 855573 h 5795027"/>
                <a:gd name="connsiteX12" fmla="*/ 1950071 w 2989878"/>
                <a:gd name="connsiteY12" fmla="*/ 164715 h 5795027"/>
                <a:gd name="connsiteX13" fmla="*/ 2144960 w 2989878"/>
                <a:gd name="connsiteY13" fmla="*/ 0 h 5795027"/>
                <a:gd name="connsiteX14" fmla="*/ 2332832 w 2989878"/>
                <a:gd name="connsiteY14" fmla="*/ 164715 h 5795027"/>
                <a:gd name="connsiteX15" fmla="*/ 2976290 w 2989878"/>
                <a:gd name="connsiteY15" fmla="*/ 524033 h 5795027"/>
                <a:gd name="connsiteX0" fmla="*/ 2989878 w 2989878"/>
                <a:gd name="connsiteY0" fmla="*/ 5266109 h 5795027"/>
                <a:gd name="connsiteX1" fmla="*/ 2332829 w 2989878"/>
                <a:gd name="connsiteY1" fmla="*/ 5630311 h 5795027"/>
                <a:gd name="connsiteX2" fmla="*/ 2137940 w 2989878"/>
                <a:gd name="connsiteY2" fmla="*/ 5795027 h 5795027"/>
                <a:gd name="connsiteX3" fmla="*/ 1950069 w 2989878"/>
                <a:gd name="connsiteY3" fmla="*/ 5630311 h 5795027"/>
                <a:gd name="connsiteX4" fmla="*/ 559353 w 2989878"/>
                <a:gd name="connsiteY4" fmla="*/ 4939455 h 5795027"/>
                <a:gd name="connsiteX5" fmla="*/ 0 w 2989878"/>
                <a:gd name="connsiteY5" fmla="*/ 3746068 h 5795027"/>
                <a:gd name="connsiteX6" fmla="*/ 0 w 2989878"/>
                <a:gd name="connsiteY6" fmla="*/ 3441681 h 5795027"/>
                <a:gd name="connsiteX7" fmla="*/ 0 w 2989878"/>
                <a:gd name="connsiteY7" fmla="*/ 3042471 h 5795027"/>
                <a:gd name="connsiteX8" fmla="*/ 0 w 2989878"/>
                <a:gd name="connsiteY8" fmla="*/ 2752557 h 5795027"/>
                <a:gd name="connsiteX9" fmla="*/ 0 w 2989878"/>
                <a:gd name="connsiteY9" fmla="*/ 2231503 h 5795027"/>
                <a:gd name="connsiteX10" fmla="*/ 0 w 2989878"/>
                <a:gd name="connsiteY10" fmla="*/ 2048959 h 5795027"/>
                <a:gd name="connsiteX11" fmla="*/ 559354 w 2989878"/>
                <a:gd name="connsiteY11" fmla="*/ 855573 h 5795027"/>
                <a:gd name="connsiteX12" fmla="*/ 1950071 w 2989878"/>
                <a:gd name="connsiteY12" fmla="*/ 164715 h 5795027"/>
                <a:gd name="connsiteX13" fmla="*/ 2144960 w 2989878"/>
                <a:gd name="connsiteY13" fmla="*/ 0 h 5795027"/>
                <a:gd name="connsiteX14" fmla="*/ 2332832 w 2989878"/>
                <a:gd name="connsiteY14" fmla="*/ 164715 h 5795027"/>
                <a:gd name="connsiteX15" fmla="*/ 2976290 w 2989878"/>
                <a:gd name="connsiteY15" fmla="*/ 524033 h 5795027"/>
                <a:gd name="connsiteX0" fmla="*/ 2955049 w 2976290"/>
                <a:gd name="connsiteY0" fmla="*/ 5266109 h 5795027"/>
                <a:gd name="connsiteX1" fmla="*/ 2332829 w 2976290"/>
                <a:gd name="connsiteY1" fmla="*/ 5630311 h 5795027"/>
                <a:gd name="connsiteX2" fmla="*/ 2137940 w 2976290"/>
                <a:gd name="connsiteY2" fmla="*/ 5795027 h 5795027"/>
                <a:gd name="connsiteX3" fmla="*/ 1950069 w 2976290"/>
                <a:gd name="connsiteY3" fmla="*/ 5630311 h 5795027"/>
                <a:gd name="connsiteX4" fmla="*/ 559353 w 2976290"/>
                <a:gd name="connsiteY4" fmla="*/ 4939455 h 5795027"/>
                <a:gd name="connsiteX5" fmla="*/ 0 w 2976290"/>
                <a:gd name="connsiteY5" fmla="*/ 3746068 h 5795027"/>
                <a:gd name="connsiteX6" fmla="*/ 0 w 2976290"/>
                <a:gd name="connsiteY6" fmla="*/ 3441681 h 5795027"/>
                <a:gd name="connsiteX7" fmla="*/ 0 w 2976290"/>
                <a:gd name="connsiteY7" fmla="*/ 3042471 h 5795027"/>
                <a:gd name="connsiteX8" fmla="*/ 0 w 2976290"/>
                <a:gd name="connsiteY8" fmla="*/ 2752557 h 5795027"/>
                <a:gd name="connsiteX9" fmla="*/ 0 w 2976290"/>
                <a:gd name="connsiteY9" fmla="*/ 2231503 h 5795027"/>
                <a:gd name="connsiteX10" fmla="*/ 0 w 2976290"/>
                <a:gd name="connsiteY10" fmla="*/ 2048959 h 5795027"/>
                <a:gd name="connsiteX11" fmla="*/ 559354 w 2976290"/>
                <a:gd name="connsiteY11" fmla="*/ 855573 h 5795027"/>
                <a:gd name="connsiteX12" fmla="*/ 1950071 w 2976290"/>
                <a:gd name="connsiteY12" fmla="*/ 164715 h 5795027"/>
                <a:gd name="connsiteX13" fmla="*/ 2144960 w 2976290"/>
                <a:gd name="connsiteY13" fmla="*/ 0 h 5795027"/>
                <a:gd name="connsiteX14" fmla="*/ 2332832 w 2976290"/>
                <a:gd name="connsiteY14" fmla="*/ 164715 h 5795027"/>
                <a:gd name="connsiteX15" fmla="*/ 2976290 w 2976290"/>
                <a:gd name="connsiteY15" fmla="*/ 524033 h 5795027"/>
                <a:gd name="connsiteX0" fmla="*/ 2955049 w 2976290"/>
                <a:gd name="connsiteY0" fmla="*/ 5266109 h 5795027"/>
                <a:gd name="connsiteX1" fmla="*/ 2332829 w 2976290"/>
                <a:gd name="connsiteY1" fmla="*/ 5630311 h 5795027"/>
                <a:gd name="connsiteX2" fmla="*/ 2137940 w 2976290"/>
                <a:gd name="connsiteY2" fmla="*/ 5795027 h 5795027"/>
                <a:gd name="connsiteX3" fmla="*/ 1950069 w 2976290"/>
                <a:gd name="connsiteY3" fmla="*/ 5630311 h 5795027"/>
                <a:gd name="connsiteX4" fmla="*/ 559353 w 2976290"/>
                <a:gd name="connsiteY4" fmla="*/ 4939455 h 5795027"/>
                <a:gd name="connsiteX5" fmla="*/ 0 w 2976290"/>
                <a:gd name="connsiteY5" fmla="*/ 3746068 h 5795027"/>
                <a:gd name="connsiteX6" fmla="*/ 0 w 2976290"/>
                <a:gd name="connsiteY6" fmla="*/ 3441681 h 5795027"/>
                <a:gd name="connsiteX7" fmla="*/ 0 w 2976290"/>
                <a:gd name="connsiteY7" fmla="*/ 3042471 h 5795027"/>
                <a:gd name="connsiteX8" fmla="*/ 0 w 2976290"/>
                <a:gd name="connsiteY8" fmla="*/ 2752557 h 5795027"/>
                <a:gd name="connsiteX9" fmla="*/ 0 w 2976290"/>
                <a:gd name="connsiteY9" fmla="*/ 2231503 h 5795027"/>
                <a:gd name="connsiteX10" fmla="*/ 0 w 2976290"/>
                <a:gd name="connsiteY10" fmla="*/ 2048959 h 5795027"/>
                <a:gd name="connsiteX11" fmla="*/ 559354 w 2976290"/>
                <a:gd name="connsiteY11" fmla="*/ 855573 h 5795027"/>
                <a:gd name="connsiteX12" fmla="*/ 1950071 w 2976290"/>
                <a:gd name="connsiteY12" fmla="*/ 164715 h 5795027"/>
                <a:gd name="connsiteX13" fmla="*/ 2144960 w 2976290"/>
                <a:gd name="connsiteY13" fmla="*/ 0 h 5795027"/>
                <a:gd name="connsiteX14" fmla="*/ 2332832 w 2976290"/>
                <a:gd name="connsiteY14" fmla="*/ 164715 h 5795027"/>
                <a:gd name="connsiteX15" fmla="*/ 2976290 w 2976290"/>
                <a:gd name="connsiteY15" fmla="*/ 524033 h 5795027"/>
                <a:gd name="connsiteX0" fmla="*/ 2955049 w 2976290"/>
                <a:gd name="connsiteY0" fmla="*/ 5266109 h 5795027"/>
                <a:gd name="connsiteX1" fmla="*/ 2332829 w 2976290"/>
                <a:gd name="connsiteY1" fmla="*/ 5630311 h 5795027"/>
                <a:gd name="connsiteX2" fmla="*/ 2137940 w 2976290"/>
                <a:gd name="connsiteY2" fmla="*/ 5795027 h 5795027"/>
                <a:gd name="connsiteX3" fmla="*/ 1950069 w 2976290"/>
                <a:gd name="connsiteY3" fmla="*/ 5630311 h 5795027"/>
                <a:gd name="connsiteX4" fmla="*/ 559353 w 2976290"/>
                <a:gd name="connsiteY4" fmla="*/ 4939455 h 5795027"/>
                <a:gd name="connsiteX5" fmla="*/ 0 w 2976290"/>
                <a:gd name="connsiteY5" fmla="*/ 3746068 h 5795027"/>
                <a:gd name="connsiteX6" fmla="*/ 0 w 2976290"/>
                <a:gd name="connsiteY6" fmla="*/ 3441681 h 5795027"/>
                <a:gd name="connsiteX7" fmla="*/ 0 w 2976290"/>
                <a:gd name="connsiteY7" fmla="*/ 3042471 h 5795027"/>
                <a:gd name="connsiteX8" fmla="*/ 0 w 2976290"/>
                <a:gd name="connsiteY8" fmla="*/ 2752557 h 5795027"/>
                <a:gd name="connsiteX9" fmla="*/ 0 w 2976290"/>
                <a:gd name="connsiteY9" fmla="*/ 2231503 h 5795027"/>
                <a:gd name="connsiteX10" fmla="*/ 0 w 2976290"/>
                <a:gd name="connsiteY10" fmla="*/ 2048959 h 5795027"/>
                <a:gd name="connsiteX11" fmla="*/ 559354 w 2976290"/>
                <a:gd name="connsiteY11" fmla="*/ 855573 h 5795027"/>
                <a:gd name="connsiteX12" fmla="*/ 1950071 w 2976290"/>
                <a:gd name="connsiteY12" fmla="*/ 164715 h 5795027"/>
                <a:gd name="connsiteX13" fmla="*/ 2144960 w 2976290"/>
                <a:gd name="connsiteY13" fmla="*/ 0 h 5795027"/>
                <a:gd name="connsiteX14" fmla="*/ 2332832 w 2976290"/>
                <a:gd name="connsiteY14" fmla="*/ 164715 h 5795027"/>
                <a:gd name="connsiteX15" fmla="*/ 2976290 w 2976290"/>
                <a:gd name="connsiteY15" fmla="*/ 524033 h 5795027"/>
                <a:gd name="connsiteX0" fmla="*/ 2955049 w 2976290"/>
                <a:gd name="connsiteY0" fmla="*/ 5266109 h 5795027"/>
                <a:gd name="connsiteX1" fmla="*/ 2332829 w 2976290"/>
                <a:gd name="connsiteY1" fmla="*/ 5630311 h 5795027"/>
                <a:gd name="connsiteX2" fmla="*/ 2137940 w 2976290"/>
                <a:gd name="connsiteY2" fmla="*/ 5795027 h 5795027"/>
                <a:gd name="connsiteX3" fmla="*/ 1950069 w 2976290"/>
                <a:gd name="connsiteY3" fmla="*/ 5630311 h 5795027"/>
                <a:gd name="connsiteX4" fmla="*/ 559353 w 2976290"/>
                <a:gd name="connsiteY4" fmla="*/ 4939455 h 5795027"/>
                <a:gd name="connsiteX5" fmla="*/ 0 w 2976290"/>
                <a:gd name="connsiteY5" fmla="*/ 3746068 h 5795027"/>
                <a:gd name="connsiteX6" fmla="*/ 0 w 2976290"/>
                <a:gd name="connsiteY6" fmla="*/ 3441681 h 5795027"/>
                <a:gd name="connsiteX7" fmla="*/ 0 w 2976290"/>
                <a:gd name="connsiteY7" fmla="*/ 3042471 h 5795027"/>
                <a:gd name="connsiteX8" fmla="*/ 0 w 2976290"/>
                <a:gd name="connsiteY8" fmla="*/ 2752557 h 5795027"/>
                <a:gd name="connsiteX9" fmla="*/ 0 w 2976290"/>
                <a:gd name="connsiteY9" fmla="*/ 2231503 h 5795027"/>
                <a:gd name="connsiteX10" fmla="*/ 0 w 2976290"/>
                <a:gd name="connsiteY10" fmla="*/ 2048959 h 5795027"/>
                <a:gd name="connsiteX11" fmla="*/ 559354 w 2976290"/>
                <a:gd name="connsiteY11" fmla="*/ 855573 h 5795027"/>
                <a:gd name="connsiteX12" fmla="*/ 1950071 w 2976290"/>
                <a:gd name="connsiteY12" fmla="*/ 164715 h 5795027"/>
                <a:gd name="connsiteX13" fmla="*/ 2144960 w 2976290"/>
                <a:gd name="connsiteY13" fmla="*/ 0 h 5795027"/>
                <a:gd name="connsiteX14" fmla="*/ 2332832 w 2976290"/>
                <a:gd name="connsiteY14" fmla="*/ 164715 h 5795027"/>
                <a:gd name="connsiteX15" fmla="*/ 2976290 w 2976290"/>
                <a:gd name="connsiteY15" fmla="*/ 524033 h 5795027"/>
                <a:gd name="connsiteX0" fmla="*/ 2955049 w 2976290"/>
                <a:gd name="connsiteY0" fmla="*/ 5266109 h 5795027"/>
                <a:gd name="connsiteX1" fmla="*/ 2332829 w 2976290"/>
                <a:gd name="connsiteY1" fmla="*/ 5630311 h 5795027"/>
                <a:gd name="connsiteX2" fmla="*/ 2137940 w 2976290"/>
                <a:gd name="connsiteY2" fmla="*/ 5795027 h 5795027"/>
                <a:gd name="connsiteX3" fmla="*/ 1950069 w 2976290"/>
                <a:gd name="connsiteY3" fmla="*/ 5630311 h 5795027"/>
                <a:gd name="connsiteX4" fmla="*/ 559353 w 2976290"/>
                <a:gd name="connsiteY4" fmla="*/ 4939455 h 5795027"/>
                <a:gd name="connsiteX5" fmla="*/ 0 w 2976290"/>
                <a:gd name="connsiteY5" fmla="*/ 3746068 h 5795027"/>
                <a:gd name="connsiteX6" fmla="*/ 0 w 2976290"/>
                <a:gd name="connsiteY6" fmla="*/ 3441681 h 5795027"/>
                <a:gd name="connsiteX7" fmla="*/ 0 w 2976290"/>
                <a:gd name="connsiteY7" fmla="*/ 3042471 h 5795027"/>
                <a:gd name="connsiteX8" fmla="*/ 0 w 2976290"/>
                <a:gd name="connsiteY8" fmla="*/ 2752557 h 5795027"/>
                <a:gd name="connsiteX9" fmla="*/ 0 w 2976290"/>
                <a:gd name="connsiteY9" fmla="*/ 2231503 h 5795027"/>
                <a:gd name="connsiteX10" fmla="*/ 0 w 2976290"/>
                <a:gd name="connsiteY10" fmla="*/ 2048959 h 5795027"/>
                <a:gd name="connsiteX11" fmla="*/ 559354 w 2976290"/>
                <a:gd name="connsiteY11" fmla="*/ 855573 h 5795027"/>
                <a:gd name="connsiteX12" fmla="*/ 1950071 w 2976290"/>
                <a:gd name="connsiteY12" fmla="*/ 164715 h 5795027"/>
                <a:gd name="connsiteX13" fmla="*/ 2144960 w 2976290"/>
                <a:gd name="connsiteY13" fmla="*/ 0 h 5795027"/>
                <a:gd name="connsiteX14" fmla="*/ 2332832 w 2976290"/>
                <a:gd name="connsiteY14" fmla="*/ 164715 h 5795027"/>
                <a:gd name="connsiteX15" fmla="*/ 2976290 w 2976290"/>
                <a:gd name="connsiteY15" fmla="*/ 524033 h 5795027"/>
                <a:gd name="connsiteX0" fmla="*/ 2955049 w 2987296"/>
                <a:gd name="connsiteY0" fmla="*/ 5266109 h 5795027"/>
                <a:gd name="connsiteX1" fmla="*/ 2332829 w 2987296"/>
                <a:gd name="connsiteY1" fmla="*/ 5630311 h 5795027"/>
                <a:gd name="connsiteX2" fmla="*/ 2137940 w 2987296"/>
                <a:gd name="connsiteY2" fmla="*/ 5795027 h 5795027"/>
                <a:gd name="connsiteX3" fmla="*/ 1950069 w 2987296"/>
                <a:gd name="connsiteY3" fmla="*/ 5630311 h 5795027"/>
                <a:gd name="connsiteX4" fmla="*/ 559353 w 2987296"/>
                <a:gd name="connsiteY4" fmla="*/ 4939455 h 5795027"/>
                <a:gd name="connsiteX5" fmla="*/ 0 w 2987296"/>
                <a:gd name="connsiteY5" fmla="*/ 3746068 h 5795027"/>
                <a:gd name="connsiteX6" fmla="*/ 0 w 2987296"/>
                <a:gd name="connsiteY6" fmla="*/ 3441681 h 5795027"/>
                <a:gd name="connsiteX7" fmla="*/ 0 w 2987296"/>
                <a:gd name="connsiteY7" fmla="*/ 3042471 h 5795027"/>
                <a:gd name="connsiteX8" fmla="*/ 0 w 2987296"/>
                <a:gd name="connsiteY8" fmla="*/ 2752557 h 5795027"/>
                <a:gd name="connsiteX9" fmla="*/ 0 w 2987296"/>
                <a:gd name="connsiteY9" fmla="*/ 2231503 h 5795027"/>
                <a:gd name="connsiteX10" fmla="*/ 0 w 2987296"/>
                <a:gd name="connsiteY10" fmla="*/ 2048959 h 5795027"/>
                <a:gd name="connsiteX11" fmla="*/ 559354 w 2987296"/>
                <a:gd name="connsiteY11" fmla="*/ 855573 h 5795027"/>
                <a:gd name="connsiteX12" fmla="*/ 1950071 w 2987296"/>
                <a:gd name="connsiteY12" fmla="*/ 164715 h 5795027"/>
                <a:gd name="connsiteX13" fmla="*/ 2144960 w 2987296"/>
                <a:gd name="connsiteY13" fmla="*/ 0 h 5795027"/>
                <a:gd name="connsiteX14" fmla="*/ 2332832 w 2987296"/>
                <a:gd name="connsiteY14" fmla="*/ 164715 h 5795027"/>
                <a:gd name="connsiteX15" fmla="*/ 2987296 w 2987296"/>
                <a:gd name="connsiteY15" fmla="*/ 557051 h 5795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7296" h="5795027">
                  <a:moveTo>
                    <a:pt x="2955049" y="5266109"/>
                  </a:moveTo>
                  <a:cubicBezTo>
                    <a:pt x="2737194" y="5332489"/>
                    <a:pt x="2474819" y="5542158"/>
                    <a:pt x="2332829" y="5630311"/>
                  </a:cubicBezTo>
                  <a:lnTo>
                    <a:pt x="2137940" y="5795027"/>
                  </a:lnTo>
                  <a:lnTo>
                    <a:pt x="1950069" y="5630311"/>
                  </a:lnTo>
                  <a:cubicBezTo>
                    <a:pt x="1484225" y="5270318"/>
                    <a:pt x="959280" y="5171158"/>
                    <a:pt x="559353" y="4939455"/>
                  </a:cubicBezTo>
                  <a:cubicBezTo>
                    <a:pt x="174796" y="4670559"/>
                    <a:pt x="0" y="4362177"/>
                    <a:pt x="0" y="3746068"/>
                  </a:cubicBezTo>
                  <a:lnTo>
                    <a:pt x="0" y="3441681"/>
                  </a:lnTo>
                  <a:lnTo>
                    <a:pt x="0" y="3042471"/>
                  </a:lnTo>
                  <a:lnTo>
                    <a:pt x="0" y="2752557"/>
                  </a:lnTo>
                  <a:lnTo>
                    <a:pt x="0" y="2231503"/>
                  </a:lnTo>
                  <a:lnTo>
                    <a:pt x="0" y="2048959"/>
                  </a:lnTo>
                  <a:cubicBezTo>
                    <a:pt x="0" y="1432851"/>
                    <a:pt x="174797" y="1124469"/>
                    <a:pt x="559354" y="855573"/>
                  </a:cubicBezTo>
                  <a:cubicBezTo>
                    <a:pt x="959283" y="623869"/>
                    <a:pt x="1484227" y="524709"/>
                    <a:pt x="1950071" y="164715"/>
                  </a:cubicBezTo>
                  <a:lnTo>
                    <a:pt x="2144960" y="0"/>
                  </a:lnTo>
                  <a:lnTo>
                    <a:pt x="2332832" y="164715"/>
                  </a:lnTo>
                  <a:cubicBezTo>
                    <a:pt x="2471387" y="252054"/>
                    <a:pt x="2755510" y="441908"/>
                    <a:pt x="2987296" y="557051"/>
                  </a:cubicBezTo>
                </a:path>
              </a:pathLst>
            </a:custGeom>
            <a:noFill/>
            <a:ln w="25400" cap="rnd">
              <a:solidFill>
                <a:schemeClr val="bg2">
                  <a:lumMod val="75000"/>
                  <a:alpha val="6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Vertical Title 1">
            <a:extLst>
              <a:ext uri="{FF2B5EF4-FFF2-40B4-BE49-F238E27FC236}">
                <a16:creationId xmlns:a16="http://schemas.microsoft.com/office/drawing/2014/main" id="{DE9B263D-CDF8-431B-A5D1-9687649138B5}"/>
              </a:ext>
            </a:extLst>
          </p:cNvPr>
          <p:cNvSpPr>
            <a:spLocks noGrp="1"/>
          </p:cNvSpPr>
          <p:nvPr>
            <p:ph type="title" orient="vert"/>
          </p:nvPr>
        </p:nvSpPr>
        <p:spPr>
          <a:xfrm>
            <a:off x="9131030" y="866253"/>
            <a:ext cx="2222769" cy="5310710"/>
          </a:xfrm>
        </p:spPr>
        <p:txBody>
          <a:bodyPr vert="eaVert"/>
          <a:lstStyle/>
          <a:p>
            <a:r>
              <a:rPr lang="en-US" dirty="0"/>
              <a:t>Click to edit Master title style</a:t>
            </a:r>
          </a:p>
        </p:txBody>
      </p:sp>
      <p:sp>
        <p:nvSpPr>
          <p:cNvPr id="3" name="Vertical Text Placeholder 2">
            <a:extLst>
              <a:ext uri="{FF2B5EF4-FFF2-40B4-BE49-F238E27FC236}">
                <a16:creationId xmlns:a16="http://schemas.microsoft.com/office/drawing/2014/main" id="{7FB6B9BE-E660-4F3A-ABA1-86667DC133EB}"/>
              </a:ext>
            </a:extLst>
          </p:cNvPr>
          <p:cNvSpPr>
            <a:spLocks noGrp="1"/>
          </p:cNvSpPr>
          <p:nvPr>
            <p:ph type="body" orient="vert" idx="1"/>
          </p:nvPr>
        </p:nvSpPr>
        <p:spPr>
          <a:xfrm>
            <a:off x="838200" y="866253"/>
            <a:ext cx="8164286" cy="5310710"/>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AA082700-F509-4302-AE0E-6CC56401A40F}"/>
              </a:ext>
            </a:extLst>
          </p:cNvPr>
          <p:cNvSpPr>
            <a:spLocks noGrp="1"/>
          </p:cNvSpPr>
          <p:nvPr>
            <p:ph type="dt" sz="half" idx="10"/>
          </p:nvPr>
        </p:nvSpPr>
        <p:spPr/>
        <p:txBody>
          <a:bodyPr/>
          <a:lstStyle/>
          <a:p>
            <a:fld id="{11008460-8B2F-4AAA-A4E2-10730069204C}" type="datetimeFigureOut">
              <a:rPr lang="en-US" smtClean="0"/>
              <a:t>7/25/2024</a:t>
            </a:fld>
            <a:endParaRPr lang="en-US"/>
          </a:p>
        </p:txBody>
      </p:sp>
      <p:sp>
        <p:nvSpPr>
          <p:cNvPr id="5" name="Footer Placeholder 4">
            <a:extLst>
              <a:ext uri="{FF2B5EF4-FFF2-40B4-BE49-F238E27FC236}">
                <a16:creationId xmlns:a16="http://schemas.microsoft.com/office/drawing/2014/main" id="{0303BD63-5B0C-4FB3-8434-8EA1A84F2D8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1F3E9EB-019B-4F03-8147-D6CBA6B1E67C}"/>
              </a:ext>
            </a:extLst>
          </p:cNvPr>
          <p:cNvSpPr>
            <a:spLocks noGrp="1"/>
          </p:cNvSpPr>
          <p:nvPr>
            <p:ph type="sldNum" sz="quarter" idx="12"/>
          </p:nvPr>
        </p:nvSpPr>
        <p:spPr/>
        <p:txBody>
          <a:bodyPr/>
          <a:lstStyle/>
          <a:p>
            <a:fld id="{0946259B-8396-46CD-AD42-FDEDA89DA278}" type="slidenum">
              <a:rPr lang="en-US" smtClean="0"/>
              <a:t>‹#›</a:t>
            </a:fld>
            <a:endParaRPr lang="en-US"/>
          </a:p>
        </p:txBody>
      </p:sp>
    </p:spTree>
    <p:extLst>
      <p:ext uri="{BB962C8B-B14F-4D97-AF65-F5344CB8AC3E}">
        <p14:creationId xmlns:p14="http://schemas.microsoft.com/office/powerpoint/2010/main" val="31323682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131C13-CF9D-4E82-A5B4-91008DCD25D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5C06FD2-89E8-4415-ADF7-22F4A4C259E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20CBBFF-8889-497F-B4CA-A031E8DD3B95}"/>
              </a:ext>
            </a:extLst>
          </p:cNvPr>
          <p:cNvSpPr>
            <a:spLocks noGrp="1"/>
          </p:cNvSpPr>
          <p:nvPr>
            <p:ph type="dt" sz="half" idx="10"/>
          </p:nvPr>
        </p:nvSpPr>
        <p:spPr/>
        <p:txBody>
          <a:bodyPr/>
          <a:lstStyle/>
          <a:p>
            <a:fld id="{11008460-8B2F-4AAA-A4E2-10730069204C}" type="datetimeFigureOut">
              <a:rPr lang="en-US" smtClean="0"/>
              <a:t>7/25/2024</a:t>
            </a:fld>
            <a:endParaRPr lang="en-US"/>
          </a:p>
        </p:txBody>
      </p:sp>
      <p:sp>
        <p:nvSpPr>
          <p:cNvPr id="5" name="Footer Placeholder 4">
            <a:extLst>
              <a:ext uri="{FF2B5EF4-FFF2-40B4-BE49-F238E27FC236}">
                <a16:creationId xmlns:a16="http://schemas.microsoft.com/office/drawing/2014/main" id="{FDE78DAF-985B-4BB4-ADA9-02EA979F1A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0A10DBC-42B5-46AB-B36A-B39128E69CBF}"/>
              </a:ext>
            </a:extLst>
          </p:cNvPr>
          <p:cNvSpPr>
            <a:spLocks noGrp="1"/>
          </p:cNvSpPr>
          <p:nvPr>
            <p:ph type="sldNum" sz="quarter" idx="12"/>
          </p:nvPr>
        </p:nvSpPr>
        <p:spPr/>
        <p:txBody>
          <a:bodyPr/>
          <a:lstStyle/>
          <a:p>
            <a:fld id="{0946259B-8396-46CD-AD42-FDEDA89DA278}" type="slidenum">
              <a:rPr lang="en-US" smtClean="0"/>
              <a:t>‹#›</a:t>
            </a:fld>
            <a:endParaRPr lang="en-US"/>
          </a:p>
        </p:txBody>
      </p:sp>
    </p:spTree>
    <p:extLst>
      <p:ext uri="{BB962C8B-B14F-4D97-AF65-F5344CB8AC3E}">
        <p14:creationId xmlns:p14="http://schemas.microsoft.com/office/powerpoint/2010/main" val="19022204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A1B6E7-01C8-4375-B7C7-596CD11993F3}"/>
              </a:ext>
            </a:extLst>
          </p:cNvPr>
          <p:cNvSpPr>
            <a:spLocks noGrp="1"/>
          </p:cNvSpPr>
          <p:nvPr>
            <p:ph type="title"/>
          </p:nvPr>
        </p:nvSpPr>
        <p:spPr>
          <a:xfrm>
            <a:off x="831850" y="1883229"/>
            <a:ext cx="8214179" cy="3303133"/>
          </a:xfrm>
        </p:spPr>
        <p:txBody>
          <a:bodyPr anchor="b"/>
          <a:lstStyle>
            <a:lvl1pPr>
              <a:defRPr sz="6000"/>
            </a:lvl1pPr>
          </a:lstStyle>
          <a:p>
            <a:r>
              <a:rPr lang="en-US" dirty="0"/>
              <a:t>Click to edit Master title style</a:t>
            </a:r>
          </a:p>
        </p:txBody>
      </p:sp>
      <p:sp>
        <p:nvSpPr>
          <p:cNvPr id="3" name="Text Placeholder 2">
            <a:extLst>
              <a:ext uri="{FF2B5EF4-FFF2-40B4-BE49-F238E27FC236}">
                <a16:creationId xmlns:a16="http://schemas.microsoft.com/office/drawing/2014/main" id="{9C441675-8F3E-47CC-9573-D853C506D557}"/>
              </a:ext>
            </a:extLst>
          </p:cNvPr>
          <p:cNvSpPr>
            <a:spLocks noGrp="1"/>
          </p:cNvSpPr>
          <p:nvPr>
            <p:ph type="body" idx="1"/>
          </p:nvPr>
        </p:nvSpPr>
        <p:spPr>
          <a:xfrm>
            <a:off x="831850" y="5295900"/>
            <a:ext cx="8214179" cy="793750"/>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75419F49-690E-49EC-BD41-75A18C9E37FC}"/>
              </a:ext>
            </a:extLst>
          </p:cNvPr>
          <p:cNvSpPr>
            <a:spLocks noGrp="1"/>
          </p:cNvSpPr>
          <p:nvPr>
            <p:ph type="dt" sz="half" idx="10"/>
          </p:nvPr>
        </p:nvSpPr>
        <p:spPr/>
        <p:txBody>
          <a:bodyPr/>
          <a:lstStyle/>
          <a:p>
            <a:fld id="{11008460-8B2F-4AAA-A4E2-10730069204C}" type="datetimeFigureOut">
              <a:rPr lang="en-US" smtClean="0"/>
              <a:t>7/25/2024</a:t>
            </a:fld>
            <a:endParaRPr lang="en-US"/>
          </a:p>
        </p:txBody>
      </p:sp>
      <p:sp>
        <p:nvSpPr>
          <p:cNvPr id="5" name="Footer Placeholder 4">
            <a:extLst>
              <a:ext uri="{FF2B5EF4-FFF2-40B4-BE49-F238E27FC236}">
                <a16:creationId xmlns:a16="http://schemas.microsoft.com/office/drawing/2014/main" id="{9BBC9E70-1401-468E-97DE-4255CA22212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ABE14C-9127-4582-A006-2AEA93AF76BE}"/>
              </a:ext>
            </a:extLst>
          </p:cNvPr>
          <p:cNvSpPr>
            <a:spLocks noGrp="1"/>
          </p:cNvSpPr>
          <p:nvPr>
            <p:ph type="sldNum" sz="quarter" idx="12"/>
          </p:nvPr>
        </p:nvSpPr>
        <p:spPr/>
        <p:txBody>
          <a:bodyPr/>
          <a:lstStyle/>
          <a:p>
            <a:fld id="{0946259B-8396-46CD-AD42-FDEDA89DA278}" type="slidenum">
              <a:rPr lang="en-US" smtClean="0"/>
              <a:t>‹#›</a:t>
            </a:fld>
            <a:endParaRPr lang="en-US"/>
          </a:p>
        </p:txBody>
      </p:sp>
    </p:spTree>
    <p:extLst>
      <p:ext uri="{BB962C8B-B14F-4D97-AF65-F5344CB8AC3E}">
        <p14:creationId xmlns:p14="http://schemas.microsoft.com/office/powerpoint/2010/main" val="36557842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234DF9-FA60-4E7B-BDE8-C0F9AFE636E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E7F1133-890E-4E96-AEDD-0F921E26F51D}"/>
              </a:ext>
            </a:extLst>
          </p:cNvPr>
          <p:cNvSpPr>
            <a:spLocks noGrp="1"/>
          </p:cNvSpPr>
          <p:nvPr>
            <p:ph sz="half" idx="1"/>
          </p:nvPr>
        </p:nvSpPr>
        <p:spPr>
          <a:xfrm>
            <a:off x="966745" y="2250798"/>
            <a:ext cx="4445899" cy="375267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F14763B4-4987-4303-9640-54B67DD75E46}"/>
              </a:ext>
            </a:extLst>
          </p:cNvPr>
          <p:cNvSpPr>
            <a:spLocks noGrp="1"/>
          </p:cNvSpPr>
          <p:nvPr>
            <p:ph sz="half" idx="2"/>
          </p:nvPr>
        </p:nvSpPr>
        <p:spPr>
          <a:xfrm>
            <a:off x="5597174" y="2250798"/>
            <a:ext cx="4445899" cy="375267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4C94AAD8-D444-410E-98EC-47076908FA37}"/>
              </a:ext>
            </a:extLst>
          </p:cNvPr>
          <p:cNvSpPr>
            <a:spLocks noGrp="1"/>
          </p:cNvSpPr>
          <p:nvPr>
            <p:ph type="dt" sz="half" idx="10"/>
          </p:nvPr>
        </p:nvSpPr>
        <p:spPr/>
        <p:txBody>
          <a:bodyPr/>
          <a:lstStyle/>
          <a:p>
            <a:fld id="{11008460-8B2F-4AAA-A4E2-10730069204C}" type="datetimeFigureOut">
              <a:rPr lang="en-US" smtClean="0"/>
              <a:t>7/25/2024</a:t>
            </a:fld>
            <a:endParaRPr lang="en-US"/>
          </a:p>
        </p:txBody>
      </p:sp>
      <p:sp>
        <p:nvSpPr>
          <p:cNvPr id="6" name="Footer Placeholder 5">
            <a:extLst>
              <a:ext uri="{FF2B5EF4-FFF2-40B4-BE49-F238E27FC236}">
                <a16:creationId xmlns:a16="http://schemas.microsoft.com/office/drawing/2014/main" id="{E072F01E-6867-4604-8B58-F65BCC820AE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2543D87-0EC8-43C7-9D1B-46DB52129312}"/>
              </a:ext>
            </a:extLst>
          </p:cNvPr>
          <p:cNvSpPr>
            <a:spLocks noGrp="1"/>
          </p:cNvSpPr>
          <p:nvPr>
            <p:ph type="sldNum" sz="quarter" idx="12"/>
          </p:nvPr>
        </p:nvSpPr>
        <p:spPr/>
        <p:txBody>
          <a:bodyPr/>
          <a:lstStyle/>
          <a:p>
            <a:fld id="{0946259B-8396-46CD-AD42-FDEDA89DA278}" type="slidenum">
              <a:rPr lang="en-US" smtClean="0"/>
              <a:t>‹#›</a:t>
            </a:fld>
            <a:endParaRPr lang="en-US"/>
          </a:p>
        </p:txBody>
      </p:sp>
    </p:spTree>
    <p:extLst>
      <p:ext uri="{BB962C8B-B14F-4D97-AF65-F5344CB8AC3E}">
        <p14:creationId xmlns:p14="http://schemas.microsoft.com/office/powerpoint/2010/main" val="2225259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2605AE-70FD-4CEE-BDFB-D5C0A3D3595C}"/>
              </a:ext>
            </a:extLst>
          </p:cNvPr>
          <p:cNvSpPr>
            <a:spLocks noGrp="1"/>
          </p:cNvSpPr>
          <p:nvPr>
            <p:ph type="title"/>
          </p:nvPr>
        </p:nvSpPr>
        <p:spPr>
          <a:xfrm>
            <a:off x="966745" y="960120"/>
            <a:ext cx="9196928" cy="1060704"/>
          </a:xfr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EF9091E2-4532-4D16-827E-4DB0688FD829}"/>
              </a:ext>
            </a:extLst>
          </p:cNvPr>
          <p:cNvSpPr>
            <a:spLocks noGrp="1"/>
          </p:cNvSpPr>
          <p:nvPr>
            <p:ph type="body" idx="1"/>
          </p:nvPr>
        </p:nvSpPr>
        <p:spPr>
          <a:xfrm>
            <a:off x="967153" y="2062842"/>
            <a:ext cx="4445899" cy="781893"/>
          </a:xfrm>
        </p:spPr>
        <p:txBody>
          <a:bodyPr anchor="b">
            <a:normAutofit/>
          </a:bodyPr>
          <a:lstStyle>
            <a:lvl1pPr marL="0" indent="0">
              <a:buNone/>
              <a:defRPr sz="18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752B53BE-9EDA-4D07-A042-0D101FAB9A87}"/>
              </a:ext>
            </a:extLst>
          </p:cNvPr>
          <p:cNvSpPr>
            <a:spLocks noGrp="1"/>
          </p:cNvSpPr>
          <p:nvPr>
            <p:ph sz="half" idx="2"/>
          </p:nvPr>
        </p:nvSpPr>
        <p:spPr>
          <a:xfrm>
            <a:off x="966745" y="2882837"/>
            <a:ext cx="4446642" cy="334379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11DFDFC1-7510-4F8E-A831-ABA33D977ACA}"/>
              </a:ext>
            </a:extLst>
          </p:cNvPr>
          <p:cNvSpPr>
            <a:spLocks noGrp="1"/>
          </p:cNvSpPr>
          <p:nvPr>
            <p:ph type="body" sz="quarter" idx="3"/>
          </p:nvPr>
        </p:nvSpPr>
        <p:spPr>
          <a:xfrm>
            <a:off x="5725280" y="2062842"/>
            <a:ext cx="4467794" cy="781893"/>
          </a:xfrm>
        </p:spPr>
        <p:txBody>
          <a:bodyPr anchor="b">
            <a:normAutofit/>
          </a:bodyPr>
          <a:lstStyle>
            <a:lvl1pPr marL="0" indent="0">
              <a:buNone/>
              <a:defRPr sz="18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12A42F0-9A48-4946-8BA8-394CBF01A056}"/>
              </a:ext>
            </a:extLst>
          </p:cNvPr>
          <p:cNvSpPr>
            <a:spLocks noGrp="1"/>
          </p:cNvSpPr>
          <p:nvPr>
            <p:ph sz="quarter" idx="4"/>
          </p:nvPr>
        </p:nvSpPr>
        <p:spPr>
          <a:xfrm>
            <a:off x="5724868" y="2882837"/>
            <a:ext cx="4468541" cy="334379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200FC563-D319-494F-AA63-0BDF1D25E5D4}"/>
              </a:ext>
            </a:extLst>
          </p:cNvPr>
          <p:cNvSpPr>
            <a:spLocks noGrp="1"/>
          </p:cNvSpPr>
          <p:nvPr>
            <p:ph type="dt" sz="half" idx="10"/>
          </p:nvPr>
        </p:nvSpPr>
        <p:spPr/>
        <p:txBody>
          <a:bodyPr/>
          <a:lstStyle/>
          <a:p>
            <a:fld id="{11008460-8B2F-4AAA-A4E2-10730069204C}" type="datetimeFigureOut">
              <a:rPr lang="en-US" smtClean="0"/>
              <a:t>7/25/2024</a:t>
            </a:fld>
            <a:endParaRPr lang="en-US"/>
          </a:p>
        </p:txBody>
      </p:sp>
      <p:sp>
        <p:nvSpPr>
          <p:cNvPr id="8" name="Footer Placeholder 7">
            <a:extLst>
              <a:ext uri="{FF2B5EF4-FFF2-40B4-BE49-F238E27FC236}">
                <a16:creationId xmlns:a16="http://schemas.microsoft.com/office/drawing/2014/main" id="{DD42F4FE-433A-42F6-8A73-AD843352BF9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D575352-FC7F-4BA8-940F-2F920C2801B7}"/>
              </a:ext>
            </a:extLst>
          </p:cNvPr>
          <p:cNvSpPr>
            <a:spLocks noGrp="1"/>
          </p:cNvSpPr>
          <p:nvPr>
            <p:ph type="sldNum" sz="quarter" idx="12"/>
          </p:nvPr>
        </p:nvSpPr>
        <p:spPr/>
        <p:txBody>
          <a:bodyPr/>
          <a:lstStyle/>
          <a:p>
            <a:fld id="{0946259B-8396-46CD-AD42-FDEDA89DA278}" type="slidenum">
              <a:rPr lang="en-US" smtClean="0"/>
              <a:t>‹#›</a:t>
            </a:fld>
            <a:endParaRPr lang="en-US"/>
          </a:p>
        </p:txBody>
      </p:sp>
    </p:spTree>
    <p:extLst>
      <p:ext uri="{BB962C8B-B14F-4D97-AF65-F5344CB8AC3E}">
        <p14:creationId xmlns:p14="http://schemas.microsoft.com/office/powerpoint/2010/main" val="25575690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7B3FB5-4B13-4412-9F42-62450D6AA1E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0C87ECA-0E5D-4DD2-B664-DF351875FE29}"/>
              </a:ext>
            </a:extLst>
          </p:cNvPr>
          <p:cNvSpPr>
            <a:spLocks noGrp="1"/>
          </p:cNvSpPr>
          <p:nvPr>
            <p:ph type="dt" sz="half" idx="10"/>
          </p:nvPr>
        </p:nvSpPr>
        <p:spPr/>
        <p:txBody>
          <a:bodyPr/>
          <a:lstStyle/>
          <a:p>
            <a:fld id="{11008460-8B2F-4AAA-A4E2-10730069204C}" type="datetimeFigureOut">
              <a:rPr lang="en-US" smtClean="0"/>
              <a:t>7/25/2024</a:t>
            </a:fld>
            <a:endParaRPr lang="en-US"/>
          </a:p>
        </p:txBody>
      </p:sp>
      <p:sp>
        <p:nvSpPr>
          <p:cNvPr id="4" name="Footer Placeholder 3">
            <a:extLst>
              <a:ext uri="{FF2B5EF4-FFF2-40B4-BE49-F238E27FC236}">
                <a16:creationId xmlns:a16="http://schemas.microsoft.com/office/drawing/2014/main" id="{D4E2406B-A925-466A-AF79-D0A4E0EA41F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861B050-D381-4E1A-88DD-361F0EE9DD96}"/>
              </a:ext>
            </a:extLst>
          </p:cNvPr>
          <p:cNvSpPr>
            <a:spLocks noGrp="1"/>
          </p:cNvSpPr>
          <p:nvPr>
            <p:ph type="sldNum" sz="quarter" idx="12"/>
          </p:nvPr>
        </p:nvSpPr>
        <p:spPr/>
        <p:txBody>
          <a:bodyPr/>
          <a:lstStyle/>
          <a:p>
            <a:fld id="{0946259B-8396-46CD-AD42-FDEDA89DA278}" type="slidenum">
              <a:rPr lang="en-US" smtClean="0"/>
              <a:t>‹#›</a:t>
            </a:fld>
            <a:endParaRPr lang="en-US"/>
          </a:p>
        </p:txBody>
      </p:sp>
    </p:spTree>
    <p:extLst>
      <p:ext uri="{BB962C8B-B14F-4D97-AF65-F5344CB8AC3E}">
        <p14:creationId xmlns:p14="http://schemas.microsoft.com/office/powerpoint/2010/main" val="12783804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C8BF592-6A15-4999-ACFA-A535A113B25D}"/>
              </a:ext>
            </a:extLst>
          </p:cNvPr>
          <p:cNvSpPr>
            <a:spLocks noGrp="1"/>
          </p:cNvSpPr>
          <p:nvPr>
            <p:ph type="dt" sz="half" idx="10"/>
          </p:nvPr>
        </p:nvSpPr>
        <p:spPr/>
        <p:txBody>
          <a:bodyPr/>
          <a:lstStyle/>
          <a:p>
            <a:fld id="{11008460-8B2F-4AAA-A4E2-10730069204C}" type="datetimeFigureOut">
              <a:rPr lang="en-US" smtClean="0"/>
              <a:t>7/25/2024</a:t>
            </a:fld>
            <a:endParaRPr lang="en-US"/>
          </a:p>
        </p:txBody>
      </p:sp>
      <p:sp>
        <p:nvSpPr>
          <p:cNvPr id="3" name="Footer Placeholder 2">
            <a:extLst>
              <a:ext uri="{FF2B5EF4-FFF2-40B4-BE49-F238E27FC236}">
                <a16:creationId xmlns:a16="http://schemas.microsoft.com/office/drawing/2014/main" id="{7819EFC1-AD45-4610-8FC6-2058F55E47E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13DF506-CFF9-4BD2-8D76-3377927798E2}"/>
              </a:ext>
            </a:extLst>
          </p:cNvPr>
          <p:cNvSpPr>
            <a:spLocks noGrp="1"/>
          </p:cNvSpPr>
          <p:nvPr>
            <p:ph type="sldNum" sz="quarter" idx="12"/>
          </p:nvPr>
        </p:nvSpPr>
        <p:spPr/>
        <p:txBody>
          <a:bodyPr/>
          <a:lstStyle/>
          <a:p>
            <a:fld id="{0946259B-8396-46CD-AD42-FDEDA89DA278}" type="slidenum">
              <a:rPr lang="en-US" smtClean="0"/>
              <a:t>‹#›</a:t>
            </a:fld>
            <a:endParaRPr lang="en-US"/>
          </a:p>
        </p:txBody>
      </p:sp>
    </p:spTree>
    <p:extLst>
      <p:ext uri="{BB962C8B-B14F-4D97-AF65-F5344CB8AC3E}">
        <p14:creationId xmlns:p14="http://schemas.microsoft.com/office/powerpoint/2010/main" val="21012111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E77674-EAFF-4CAE-A685-8AEA617D0655}"/>
              </a:ext>
            </a:extLst>
          </p:cNvPr>
          <p:cNvSpPr>
            <a:spLocks noGrp="1"/>
          </p:cNvSpPr>
          <p:nvPr>
            <p:ph type="title"/>
          </p:nvPr>
        </p:nvSpPr>
        <p:spPr>
          <a:xfrm>
            <a:off x="839788" y="1094014"/>
            <a:ext cx="3932237" cy="1436914"/>
          </a:xfrm>
        </p:spPr>
        <p:txBody>
          <a:bodyPr anchor="b"/>
          <a:lstStyle>
            <a:lvl1pPr>
              <a:defRPr sz="3200"/>
            </a:lvl1pPr>
          </a:lstStyle>
          <a:p>
            <a:r>
              <a:rPr lang="en-US" dirty="0"/>
              <a:t>Click to edit Master title style</a:t>
            </a:r>
          </a:p>
        </p:txBody>
      </p:sp>
      <p:sp>
        <p:nvSpPr>
          <p:cNvPr id="3" name="Content Placeholder 2">
            <a:extLst>
              <a:ext uri="{FF2B5EF4-FFF2-40B4-BE49-F238E27FC236}">
                <a16:creationId xmlns:a16="http://schemas.microsoft.com/office/drawing/2014/main" id="{5DB3A185-E15D-46FD-A4FB-709A8B5D0BE3}"/>
              </a:ext>
            </a:extLst>
          </p:cNvPr>
          <p:cNvSpPr>
            <a:spLocks noGrp="1"/>
          </p:cNvSpPr>
          <p:nvPr>
            <p:ph idx="1"/>
          </p:nvPr>
        </p:nvSpPr>
        <p:spPr>
          <a:xfrm>
            <a:off x="5183188" y="1094014"/>
            <a:ext cx="6172200" cy="4767036"/>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E14086F7-5F48-40D6-B4E3-1347EA21B0A8}"/>
              </a:ext>
            </a:extLst>
          </p:cNvPr>
          <p:cNvSpPr>
            <a:spLocks noGrp="1"/>
          </p:cNvSpPr>
          <p:nvPr>
            <p:ph type="body" sz="half" idx="2"/>
          </p:nvPr>
        </p:nvSpPr>
        <p:spPr>
          <a:xfrm>
            <a:off x="839788" y="2618012"/>
            <a:ext cx="3932237" cy="32509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0EF4FC41-0A32-438D-9A47-F932AB492CBA}"/>
              </a:ext>
            </a:extLst>
          </p:cNvPr>
          <p:cNvSpPr>
            <a:spLocks noGrp="1"/>
          </p:cNvSpPr>
          <p:nvPr>
            <p:ph type="dt" sz="half" idx="10"/>
          </p:nvPr>
        </p:nvSpPr>
        <p:spPr/>
        <p:txBody>
          <a:bodyPr/>
          <a:lstStyle/>
          <a:p>
            <a:fld id="{11008460-8B2F-4AAA-A4E2-10730069204C}" type="datetimeFigureOut">
              <a:rPr lang="en-US" smtClean="0"/>
              <a:t>7/25/2024</a:t>
            </a:fld>
            <a:endParaRPr lang="en-US"/>
          </a:p>
        </p:txBody>
      </p:sp>
      <p:sp>
        <p:nvSpPr>
          <p:cNvPr id="6" name="Footer Placeholder 5">
            <a:extLst>
              <a:ext uri="{FF2B5EF4-FFF2-40B4-BE49-F238E27FC236}">
                <a16:creationId xmlns:a16="http://schemas.microsoft.com/office/drawing/2014/main" id="{02F0F85D-CB6B-48E8-B56F-81472CE94F0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B6E120E-E239-4B93-AC67-210D23BD2278}"/>
              </a:ext>
            </a:extLst>
          </p:cNvPr>
          <p:cNvSpPr>
            <a:spLocks noGrp="1"/>
          </p:cNvSpPr>
          <p:nvPr>
            <p:ph type="sldNum" sz="quarter" idx="12"/>
          </p:nvPr>
        </p:nvSpPr>
        <p:spPr/>
        <p:txBody>
          <a:bodyPr/>
          <a:lstStyle/>
          <a:p>
            <a:fld id="{0946259B-8396-46CD-AD42-FDEDA89DA278}" type="slidenum">
              <a:rPr lang="en-US" smtClean="0"/>
              <a:t>‹#›</a:t>
            </a:fld>
            <a:endParaRPr lang="en-US"/>
          </a:p>
        </p:txBody>
      </p:sp>
    </p:spTree>
    <p:extLst>
      <p:ext uri="{BB962C8B-B14F-4D97-AF65-F5344CB8AC3E}">
        <p14:creationId xmlns:p14="http://schemas.microsoft.com/office/powerpoint/2010/main" val="33898922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61F02C-5A08-45D4-AFE1-8EF0E6DECE4B}"/>
              </a:ext>
            </a:extLst>
          </p:cNvPr>
          <p:cNvSpPr>
            <a:spLocks noGrp="1"/>
          </p:cNvSpPr>
          <p:nvPr>
            <p:ph type="title"/>
          </p:nvPr>
        </p:nvSpPr>
        <p:spPr>
          <a:xfrm>
            <a:off x="839788" y="1065120"/>
            <a:ext cx="3932237" cy="1465806"/>
          </a:xfrm>
        </p:spPr>
        <p:txBody>
          <a:bodyPr anchor="b"/>
          <a:lstStyle>
            <a:lvl1pPr>
              <a:defRPr sz="3200"/>
            </a:lvl1pPr>
          </a:lstStyle>
          <a:p>
            <a:r>
              <a:rPr lang="en-US" dirty="0"/>
              <a:t>Click to edit Master title style</a:t>
            </a:r>
          </a:p>
        </p:txBody>
      </p:sp>
      <p:sp>
        <p:nvSpPr>
          <p:cNvPr id="3" name="Picture Placeholder 2">
            <a:extLst>
              <a:ext uri="{FF2B5EF4-FFF2-40B4-BE49-F238E27FC236}">
                <a16:creationId xmlns:a16="http://schemas.microsoft.com/office/drawing/2014/main" id="{A22EF863-20E6-4CF9-A179-0A2A52E5F35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CECFB1A-5B7E-45DA-9713-0CD8E3121F4B}"/>
              </a:ext>
            </a:extLst>
          </p:cNvPr>
          <p:cNvSpPr>
            <a:spLocks noGrp="1"/>
          </p:cNvSpPr>
          <p:nvPr>
            <p:ph type="body" sz="half" idx="2"/>
          </p:nvPr>
        </p:nvSpPr>
        <p:spPr>
          <a:xfrm>
            <a:off x="839788" y="2618014"/>
            <a:ext cx="3932237" cy="325097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F6EFD67F-901E-4423-A48F-41F00ECA520B}"/>
              </a:ext>
            </a:extLst>
          </p:cNvPr>
          <p:cNvSpPr>
            <a:spLocks noGrp="1"/>
          </p:cNvSpPr>
          <p:nvPr>
            <p:ph type="dt" sz="half" idx="10"/>
          </p:nvPr>
        </p:nvSpPr>
        <p:spPr/>
        <p:txBody>
          <a:bodyPr/>
          <a:lstStyle/>
          <a:p>
            <a:fld id="{11008460-8B2F-4AAA-A4E2-10730069204C}" type="datetimeFigureOut">
              <a:rPr lang="en-US" smtClean="0"/>
              <a:t>7/25/2024</a:t>
            </a:fld>
            <a:endParaRPr lang="en-US"/>
          </a:p>
        </p:txBody>
      </p:sp>
      <p:sp>
        <p:nvSpPr>
          <p:cNvPr id="6" name="Footer Placeholder 5">
            <a:extLst>
              <a:ext uri="{FF2B5EF4-FFF2-40B4-BE49-F238E27FC236}">
                <a16:creationId xmlns:a16="http://schemas.microsoft.com/office/drawing/2014/main" id="{97B04982-0749-4F34-A4DB-DDC12BD4BE3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7B38447-AEAF-40D9-B3D3-94404C144AE9}"/>
              </a:ext>
            </a:extLst>
          </p:cNvPr>
          <p:cNvSpPr>
            <a:spLocks noGrp="1"/>
          </p:cNvSpPr>
          <p:nvPr>
            <p:ph type="sldNum" sz="quarter" idx="12"/>
          </p:nvPr>
        </p:nvSpPr>
        <p:spPr/>
        <p:txBody>
          <a:bodyPr/>
          <a:lstStyle/>
          <a:p>
            <a:fld id="{0946259B-8396-46CD-AD42-FDEDA89DA278}" type="slidenum">
              <a:rPr lang="en-US" smtClean="0"/>
              <a:t>‹#›</a:t>
            </a:fld>
            <a:endParaRPr lang="en-US"/>
          </a:p>
        </p:txBody>
      </p:sp>
    </p:spTree>
    <p:extLst>
      <p:ext uri="{BB962C8B-B14F-4D97-AF65-F5344CB8AC3E}">
        <p14:creationId xmlns:p14="http://schemas.microsoft.com/office/powerpoint/2010/main" val="28029192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D206359A-F1E3-49EE-BBC2-40888C4A3628}"/>
              </a:ext>
            </a:extLst>
          </p:cNvPr>
          <p:cNvGrpSpPr/>
          <p:nvPr/>
        </p:nvGrpSpPr>
        <p:grpSpPr>
          <a:xfrm>
            <a:off x="9265700" y="2026"/>
            <a:ext cx="2926300" cy="5030922"/>
            <a:chOff x="9265700" y="2026"/>
            <a:chExt cx="2926300" cy="5030922"/>
          </a:xfrm>
        </p:grpSpPr>
        <p:sp>
          <p:nvSpPr>
            <p:cNvPr id="8" name="Freeform: Shape 7">
              <a:extLst>
                <a:ext uri="{FF2B5EF4-FFF2-40B4-BE49-F238E27FC236}">
                  <a16:creationId xmlns:a16="http://schemas.microsoft.com/office/drawing/2014/main" id="{CED90C42-6A0F-48E8-BF96-7D3E2A395EC7}"/>
                </a:ext>
              </a:extLst>
            </p:cNvPr>
            <p:cNvSpPr/>
            <p:nvPr/>
          </p:nvSpPr>
          <p:spPr>
            <a:xfrm>
              <a:off x="9326904" y="2026"/>
              <a:ext cx="2249810" cy="2294745"/>
            </a:xfrm>
            <a:custGeom>
              <a:avLst/>
              <a:gdLst>
                <a:gd name="connsiteX0" fmla="*/ 49162 w 2249810"/>
                <a:gd name="connsiteY0" fmla="*/ 0 h 2294745"/>
                <a:gd name="connsiteX1" fmla="*/ 2200648 w 2249810"/>
                <a:gd name="connsiteY1" fmla="*/ 0 h 2294745"/>
                <a:gd name="connsiteX2" fmla="*/ 2210105 w 2249810"/>
                <a:gd name="connsiteY2" fmla="*/ 23601 h 2294745"/>
                <a:gd name="connsiteX3" fmla="*/ 2249810 w 2249810"/>
                <a:gd name="connsiteY3" fmla="*/ 326934 h 2294745"/>
                <a:gd name="connsiteX4" fmla="*/ 2249810 w 2249810"/>
                <a:gd name="connsiteY4" fmla="*/ 422824 h 2294745"/>
                <a:gd name="connsiteX5" fmla="*/ 2249810 w 2249810"/>
                <a:gd name="connsiteY5" fmla="*/ 696534 h 2294745"/>
                <a:gd name="connsiteX6" fmla="*/ 2249810 w 2249810"/>
                <a:gd name="connsiteY6" fmla="*/ 848826 h 2294745"/>
                <a:gd name="connsiteX7" fmla="*/ 2249810 w 2249810"/>
                <a:gd name="connsiteY7" fmla="*/ 1058531 h 2294745"/>
                <a:gd name="connsiteX8" fmla="*/ 2249810 w 2249810"/>
                <a:gd name="connsiteY8" fmla="*/ 1218426 h 2294745"/>
                <a:gd name="connsiteX9" fmla="*/ 1955981 w 2249810"/>
                <a:gd name="connsiteY9" fmla="*/ 1845313 h 2294745"/>
                <a:gd name="connsiteX10" fmla="*/ 1225437 w 2249810"/>
                <a:gd name="connsiteY10" fmla="*/ 2208220 h 2294745"/>
                <a:gd name="connsiteX11" fmla="*/ 1123061 w 2249810"/>
                <a:gd name="connsiteY11" fmla="*/ 2294745 h 2294745"/>
                <a:gd name="connsiteX12" fmla="*/ 1024372 w 2249810"/>
                <a:gd name="connsiteY12" fmla="*/ 2208220 h 2294745"/>
                <a:gd name="connsiteX13" fmla="*/ 293828 w 2249810"/>
                <a:gd name="connsiteY13" fmla="*/ 1845313 h 2294745"/>
                <a:gd name="connsiteX14" fmla="*/ 0 w 2249810"/>
                <a:gd name="connsiteY14" fmla="*/ 1218426 h 2294745"/>
                <a:gd name="connsiteX15" fmla="*/ 0 w 2249810"/>
                <a:gd name="connsiteY15" fmla="*/ 1058531 h 2294745"/>
                <a:gd name="connsiteX16" fmla="*/ 0 w 2249810"/>
                <a:gd name="connsiteY16" fmla="*/ 848826 h 2294745"/>
                <a:gd name="connsiteX17" fmla="*/ 0 w 2249810"/>
                <a:gd name="connsiteY17" fmla="*/ 696534 h 2294745"/>
                <a:gd name="connsiteX18" fmla="*/ 0 w 2249810"/>
                <a:gd name="connsiteY18" fmla="*/ 422824 h 2294745"/>
                <a:gd name="connsiteX19" fmla="*/ 0 w 2249810"/>
                <a:gd name="connsiteY19" fmla="*/ 326934 h 2294745"/>
                <a:gd name="connsiteX20" fmla="*/ 39705 w 2249810"/>
                <a:gd name="connsiteY20" fmla="*/ 23601 h 2294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249810" h="2294745">
                  <a:moveTo>
                    <a:pt x="49162" y="0"/>
                  </a:moveTo>
                  <a:lnTo>
                    <a:pt x="2200648" y="0"/>
                  </a:lnTo>
                  <a:lnTo>
                    <a:pt x="2210105" y="23601"/>
                  </a:lnTo>
                  <a:cubicBezTo>
                    <a:pt x="2236898" y="106934"/>
                    <a:pt x="2249810" y="205568"/>
                    <a:pt x="2249810" y="326934"/>
                  </a:cubicBezTo>
                  <a:lnTo>
                    <a:pt x="2249810" y="422824"/>
                  </a:lnTo>
                  <a:lnTo>
                    <a:pt x="2249810" y="696534"/>
                  </a:lnTo>
                  <a:lnTo>
                    <a:pt x="2249810" y="848826"/>
                  </a:lnTo>
                  <a:lnTo>
                    <a:pt x="2249810" y="1058531"/>
                  </a:lnTo>
                  <a:lnTo>
                    <a:pt x="2249810" y="1218426"/>
                  </a:lnTo>
                  <a:cubicBezTo>
                    <a:pt x="2249810" y="1542068"/>
                    <a:pt x="2157989" y="1704061"/>
                    <a:pt x="1955981" y="1845313"/>
                  </a:cubicBezTo>
                  <a:cubicBezTo>
                    <a:pt x="1745898" y="1967026"/>
                    <a:pt x="1470144" y="2019115"/>
                    <a:pt x="1225437" y="2208220"/>
                  </a:cubicBezTo>
                  <a:lnTo>
                    <a:pt x="1123061" y="2294745"/>
                  </a:lnTo>
                  <a:lnTo>
                    <a:pt x="1024372" y="2208220"/>
                  </a:lnTo>
                  <a:cubicBezTo>
                    <a:pt x="779664" y="2019115"/>
                    <a:pt x="503910" y="1967026"/>
                    <a:pt x="293828" y="1845313"/>
                  </a:cubicBezTo>
                  <a:cubicBezTo>
                    <a:pt x="91820" y="1704061"/>
                    <a:pt x="0" y="1542068"/>
                    <a:pt x="0" y="1218426"/>
                  </a:cubicBezTo>
                  <a:lnTo>
                    <a:pt x="0" y="1058531"/>
                  </a:lnTo>
                  <a:lnTo>
                    <a:pt x="0" y="848826"/>
                  </a:lnTo>
                  <a:lnTo>
                    <a:pt x="0" y="696534"/>
                  </a:lnTo>
                  <a:lnTo>
                    <a:pt x="0" y="422824"/>
                  </a:lnTo>
                  <a:lnTo>
                    <a:pt x="0" y="326934"/>
                  </a:lnTo>
                  <a:cubicBezTo>
                    <a:pt x="0" y="205568"/>
                    <a:pt x="12912" y="106934"/>
                    <a:pt x="39705" y="23601"/>
                  </a:cubicBezTo>
                  <a:close/>
                </a:path>
              </a:pathLst>
            </a:custGeom>
            <a:solidFill>
              <a:schemeClr val="bg2">
                <a:lumMod val="75000"/>
                <a:alpha val="15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Shape 8">
              <a:extLst>
                <a:ext uri="{FF2B5EF4-FFF2-40B4-BE49-F238E27FC236}">
                  <a16:creationId xmlns:a16="http://schemas.microsoft.com/office/drawing/2014/main" id="{5DA0863A-55F7-4EB0-9451-F3EE4D65DBDB}"/>
                </a:ext>
              </a:extLst>
            </p:cNvPr>
            <p:cNvSpPr/>
            <p:nvPr/>
          </p:nvSpPr>
          <p:spPr>
            <a:xfrm>
              <a:off x="10597154" y="1907348"/>
              <a:ext cx="1594846" cy="3044131"/>
            </a:xfrm>
            <a:custGeom>
              <a:avLst/>
              <a:gdLst>
                <a:gd name="connsiteX0" fmla="*/ 1126749 w 1594846"/>
                <a:gd name="connsiteY0" fmla="*/ 0 h 3044131"/>
                <a:gd name="connsiteX1" fmla="*/ 1225438 w 1594846"/>
                <a:gd name="connsiteY1" fmla="*/ 86525 h 3044131"/>
                <a:gd name="connsiteX2" fmla="*/ 1413279 w 1594846"/>
                <a:gd name="connsiteY2" fmla="*/ 205892 h 3044131"/>
                <a:gd name="connsiteX3" fmla="*/ 1594846 w 1594846"/>
                <a:gd name="connsiteY3" fmla="*/ 289191 h 3044131"/>
                <a:gd name="connsiteX4" fmla="*/ 1594846 w 1594846"/>
                <a:gd name="connsiteY4" fmla="*/ 2754939 h 3044131"/>
                <a:gd name="connsiteX5" fmla="*/ 1413277 w 1594846"/>
                <a:gd name="connsiteY5" fmla="*/ 2838239 h 3044131"/>
                <a:gd name="connsiteX6" fmla="*/ 1225436 w 1594846"/>
                <a:gd name="connsiteY6" fmla="*/ 2957606 h 3044131"/>
                <a:gd name="connsiteX7" fmla="*/ 1123061 w 1594846"/>
                <a:gd name="connsiteY7" fmla="*/ 3044131 h 3044131"/>
                <a:gd name="connsiteX8" fmla="*/ 1024372 w 1594846"/>
                <a:gd name="connsiteY8" fmla="*/ 2957606 h 3044131"/>
                <a:gd name="connsiteX9" fmla="*/ 293828 w 1594846"/>
                <a:gd name="connsiteY9" fmla="*/ 2594699 h 3044131"/>
                <a:gd name="connsiteX10" fmla="*/ 0 w 1594846"/>
                <a:gd name="connsiteY10" fmla="*/ 1967812 h 3044131"/>
                <a:gd name="connsiteX11" fmla="*/ 0 w 1594846"/>
                <a:gd name="connsiteY11" fmla="*/ 1807917 h 3044131"/>
                <a:gd name="connsiteX12" fmla="*/ 0 w 1594846"/>
                <a:gd name="connsiteY12" fmla="*/ 1598212 h 3044131"/>
                <a:gd name="connsiteX13" fmla="*/ 0 w 1594846"/>
                <a:gd name="connsiteY13" fmla="*/ 1445920 h 3044131"/>
                <a:gd name="connsiteX14" fmla="*/ 0 w 1594846"/>
                <a:gd name="connsiteY14" fmla="*/ 1172210 h 3044131"/>
                <a:gd name="connsiteX15" fmla="*/ 0 w 1594846"/>
                <a:gd name="connsiteY15" fmla="*/ 1076320 h 3044131"/>
                <a:gd name="connsiteX16" fmla="*/ 293829 w 1594846"/>
                <a:gd name="connsiteY16" fmla="*/ 449433 h 3044131"/>
                <a:gd name="connsiteX17" fmla="*/ 1024374 w 1594846"/>
                <a:gd name="connsiteY17" fmla="*/ 86525 h 3044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594846" h="3044131">
                  <a:moveTo>
                    <a:pt x="1126749" y="0"/>
                  </a:moveTo>
                  <a:lnTo>
                    <a:pt x="1225438" y="86525"/>
                  </a:lnTo>
                  <a:cubicBezTo>
                    <a:pt x="1286615" y="133801"/>
                    <a:pt x="1349732" y="172514"/>
                    <a:pt x="1413279" y="205892"/>
                  </a:cubicBezTo>
                  <a:lnTo>
                    <a:pt x="1594846" y="289191"/>
                  </a:lnTo>
                  <a:lnTo>
                    <a:pt x="1594846" y="2754939"/>
                  </a:lnTo>
                  <a:lnTo>
                    <a:pt x="1413277" y="2838239"/>
                  </a:lnTo>
                  <a:cubicBezTo>
                    <a:pt x="1349730" y="2871617"/>
                    <a:pt x="1286613" y="2910330"/>
                    <a:pt x="1225436" y="2957606"/>
                  </a:cubicBezTo>
                  <a:lnTo>
                    <a:pt x="1123061" y="3044131"/>
                  </a:lnTo>
                  <a:lnTo>
                    <a:pt x="1024372" y="2957606"/>
                  </a:lnTo>
                  <a:cubicBezTo>
                    <a:pt x="779664" y="2768501"/>
                    <a:pt x="503910" y="2716412"/>
                    <a:pt x="293828" y="2594699"/>
                  </a:cubicBezTo>
                  <a:cubicBezTo>
                    <a:pt x="91820" y="2453447"/>
                    <a:pt x="0" y="2291454"/>
                    <a:pt x="0" y="1967812"/>
                  </a:cubicBezTo>
                  <a:lnTo>
                    <a:pt x="0" y="1807917"/>
                  </a:lnTo>
                  <a:lnTo>
                    <a:pt x="0" y="1598212"/>
                  </a:lnTo>
                  <a:lnTo>
                    <a:pt x="0" y="1445920"/>
                  </a:lnTo>
                  <a:lnTo>
                    <a:pt x="0" y="1172210"/>
                  </a:lnTo>
                  <a:lnTo>
                    <a:pt x="0" y="1076320"/>
                  </a:lnTo>
                  <a:cubicBezTo>
                    <a:pt x="0" y="752678"/>
                    <a:pt x="91821" y="590684"/>
                    <a:pt x="293829" y="449433"/>
                  </a:cubicBezTo>
                  <a:cubicBezTo>
                    <a:pt x="503912" y="327719"/>
                    <a:pt x="779665" y="275630"/>
                    <a:pt x="1024374" y="86525"/>
                  </a:cubicBezTo>
                  <a:close/>
                </a:path>
              </a:pathLst>
            </a:custGeom>
            <a:solidFill>
              <a:schemeClr val="bg2">
                <a:lumMod val="75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Shape 9">
              <a:extLst>
                <a:ext uri="{FF2B5EF4-FFF2-40B4-BE49-F238E27FC236}">
                  <a16:creationId xmlns:a16="http://schemas.microsoft.com/office/drawing/2014/main" id="{5FE7CFE2-40F6-44B2-8AAD-0C384EEFCF7E}"/>
                </a:ext>
              </a:extLst>
            </p:cNvPr>
            <p:cNvSpPr/>
            <p:nvPr/>
          </p:nvSpPr>
          <p:spPr>
            <a:xfrm>
              <a:off x="9265700" y="7622"/>
              <a:ext cx="2372219" cy="2371961"/>
            </a:xfrm>
            <a:custGeom>
              <a:avLst/>
              <a:gdLst>
                <a:gd name="connsiteX0" fmla="*/ 2144960 w 4282900"/>
                <a:gd name="connsiteY0" fmla="*/ 0 h 5795027"/>
                <a:gd name="connsiteX1" fmla="*/ 2332832 w 4282900"/>
                <a:gd name="connsiteY1" fmla="*/ 164715 h 5795027"/>
                <a:gd name="connsiteX2" fmla="*/ 3723546 w 4282900"/>
                <a:gd name="connsiteY2" fmla="*/ 855573 h 5795027"/>
                <a:gd name="connsiteX3" fmla="*/ 4282900 w 4282900"/>
                <a:gd name="connsiteY3" fmla="*/ 2048959 h 5795027"/>
                <a:gd name="connsiteX4" fmla="*/ 4282900 w 4282900"/>
                <a:gd name="connsiteY4" fmla="*/ 2231503 h 5795027"/>
                <a:gd name="connsiteX5" fmla="*/ 4282900 w 4282900"/>
                <a:gd name="connsiteY5" fmla="*/ 2752557 h 5795027"/>
                <a:gd name="connsiteX6" fmla="*/ 4282900 w 4282900"/>
                <a:gd name="connsiteY6" fmla="*/ 3042471 h 5795027"/>
                <a:gd name="connsiteX7" fmla="*/ 4282900 w 4282900"/>
                <a:gd name="connsiteY7" fmla="*/ 3441681 h 5795027"/>
                <a:gd name="connsiteX8" fmla="*/ 4282900 w 4282900"/>
                <a:gd name="connsiteY8" fmla="*/ 3746068 h 5795027"/>
                <a:gd name="connsiteX9" fmla="*/ 3723546 w 4282900"/>
                <a:gd name="connsiteY9" fmla="*/ 4939455 h 5795027"/>
                <a:gd name="connsiteX10" fmla="*/ 2332829 w 4282900"/>
                <a:gd name="connsiteY10" fmla="*/ 5630311 h 5795027"/>
                <a:gd name="connsiteX11" fmla="*/ 2137940 w 4282900"/>
                <a:gd name="connsiteY11" fmla="*/ 5795027 h 5795027"/>
                <a:gd name="connsiteX12" fmla="*/ 1950069 w 4282900"/>
                <a:gd name="connsiteY12" fmla="*/ 5630311 h 5795027"/>
                <a:gd name="connsiteX13" fmla="*/ 559353 w 4282900"/>
                <a:gd name="connsiteY13" fmla="*/ 4939455 h 5795027"/>
                <a:gd name="connsiteX14" fmla="*/ 0 w 4282900"/>
                <a:gd name="connsiteY14" fmla="*/ 3746068 h 5795027"/>
                <a:gd name="connsiteX15" fmla="*/ 0 w 4282900"/>
                <a:gd name="connsiteY15" fmla="*/ 3441681 h 5795027"/>
                <a:gd name="connsiteX16" fmla="*/ 0 w 4282900"/>
                <a:gd name="connsiteY16" fmla="*/ 3042471 h 5795027"/>
                <a:gd name="connsiteX17" fmla="*/ 0 w 4282900"/>
                <a:gd name="connsiteY17" fmla="*/ 2752557 h 5795027"/>
                <a:gd name="connsiteX18" fmla="*/ 0 w 4282900"/>
                <a:gd name="connsiteY18" fmla="*/ 2231503 h 5795027"/>
                <a:gd name="connsiteX19" fmla="*/ 0 w 4282900"/>
                <a:gd name="connsiteY19" fmla="*/ 2048959 h 5795027"/>
                <a:gd name="connsiteX20" fmla="*/ 559354 w 4282900"/>
                <a:gd name="connsiteY20" fmla="*/ 855573 h 5795027"/>
                <a:gd name="connsiteX21" fmla="*/ 1950071 w 4282900"/>
                <a:gd name="connsiteY21" fmla="*/ 164715 h 5795027"/>
                <a:gd name="connsiteX0" fmla="*/ 4282900 w 4447989"/>
                <a:gd name="connsiteY0" fmla="*/ 2048959 h 5795027"/>
                <a:gd name="connsiteX1" fmla="*/ 4282900 w 4447989"/>
                <a:gd name="connsiteY1" fmla="*/ 2231503 h 5795027"/>
                <a:gd name="connsiteX2" fmla="*/ 4282900 w 4447989"/>
                <a:gd name="connsiteY2" fmla="*/ 2752557 h 5795027"/>
                <a:gd name="connsiteX3" fmla="*/ 4282900 w 4447989"/>
                <a:gd name="connsiteY3" fmla="*/ 3042471 h 5795027"/>
                <a:gd name="connsiteX4" fmla="*/ 4282900 w 4447989"/>
                <a:gd name="connsiteY4" fmla="*/ 3441681 h 5795027"/>
                <a:gd name="connsiteX5" fmla="*/ 4282900 w 4447989"/>
                <a:gd name="connsiteY5" fmla="*/ 3746068 h 5795027"/>
                <a:gd name="connsiteX6" fmla="*/ 3723546 w 4447989"/>
                <a:gd name="connsiteY6" fmla="*/ 4939455 h 5795027"/>
                <a:gd name="connsiteX7" fmla="*/ 2332829 w 4447989"/>
                <a:gd name="connsiteY7" fmla="*/ 5630311 h 5795027"/>
                <a:gd name="connsiteX8" fmla="*/ 2137940 w 4447989"/>
                <a:gd name="connsiteY8" fmla="*/ 5795027 h 5795027"/>
                <a:gd name="connsiteX9" fmla="*/ 1950069 w 4447989"/>
                <a:gd name="connsiteY9" fmla="*/ 5630311 h 5795027"/>
                <a:gd name="connsiteX10" fmla="*/ 559353 w 4447989"/>
                <a:gd name="connsiteY10" fmla="*/ 4939455 h 5795027"/>
                <a:gd name="connsiteX11" fmla="*/ 0 w 4447989"/>
                <a:gd name="connsiteY11" fmla="*/ 3746068 h 5795027"/>
                <a:gd name="connsiteX12" fmla="*/ 0 w 4447989"/>
                <a:gd name="connsiteY12" fmla="*/ 3441681 h 5795027"/>
                <a:gd name="connsiteX13" fmla="*/ 0 w 4447989"/>
                <a:gd name="connsiteY13" fmla="*/ 3042471 h 5795027"/>
                <a:gd name="connsiteX14" fmla="*/ 0 w 4447989"/>
                <a:gd name="connsiteY14" fmla="*/ 2752557 h 5795027"/>
                <a:gd name="connsiteX15" fmla="*/ 0 w 4447989"/>
                <a:gd name="connsiteY15" fmla="*/ 2231503 h 5795027"/>
                <a:gd name="connsiteX16" fmla="*/ 0 w 4447989"/>
                <a:gd name="connsiteY16" fmla="*/ 2048959 h 5795027"/>
                <a:gd name="connsiteX17" fmla="*/ 559354 w 4447989"/>
                <a:gd name="connsiteY17" fmla="*/ 855573 h 5795027"/>
                <a:gd name="connsiteX18" fmla="*/ 1950071 w 4447989"/>
                <a:gd name="connsiteY18" fmla="*/ 164715 h 5795027"/>
                <a:gd name="connsiteX19" fmla="*/ 2144960 w 4447989"/>
                <a:gd name="connsiteY19" fmla="*/ 0 h 5795027"/>
                <a:gd name="connsiteX20" fmla="*/ 2332832 w 4447989"/>
                <a:gd name="connsiteY20" fmla="*/ 164715 h 5795027"/>
                <a:gd name="connsiteX21" fmla="*/ 3723546 w 4447989"/>
                <a:gd name="connsiteY21" fmla="*/ 855573 h 5795027"/>
                <a:gd name="connsiteX22" fmla="*/ 4447989 w 4447989"/>
                <a:gd name="connsiteY22" fmla="*/ 2214048 h 5795027"/>
                <a:gd name="connsiteX0" fmla="*/ 4282900 w 4282900"/>
                <a:gd name="connsiteY0" fmla="*/ 2048959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21" fmla="*/ 3723546 w 4282900"/>
                <a:gd name="connsiteY21" fmla="*/ 855573 h 5795027"/>
                <a:gd name="connsiteX0" fmla="*/ 4248071 w 4282900"/>
                <a:gd name="connsiteY0" fmla="*/ 1519558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21" fmla="*/ 3723546 w 4282900"/>
                <a:gd name="connsiteY21" fmla="*/ 855573 h 5795027"/>
                <a:gd name="connsiteX0" fmla="*/ 4248071 w 4292243"/>
                <a:gd name="connsiteY0" fmla="*/ 1519558 h 5795027"/>
                <a:gd name="connsiteX1" fmla="*/ 4282900 w 4292243"/>
                <a:gd name="connsiteY1" fmla="*/ 2231503 h 5795027"/>
                <a:gd name="connsiteX2" fmla="*/ 4282900 w 4292243"/>
                <a:gd name="connsiteY2" fmla="*/ 2752557 h 5795027"/>
                <a:gd name="connsiteX3" fmla="*/ 4282900 w 4292243"/>
                <a:gd name="connsiteY3" fmla="*/ 3042471 h 5795027"/>
                <a:gd name="connsiteX4" fmla="*/ 4282900 w 4292243"/>
                <a:gd name="connsiteY4" fmla="*/ 3441681 h 5795027"/>
                <a:gd name="connsiteX5" fmla="*/ 4282900 w 4292243"/>
                <a:gd name="connsiteY5" fmla="*/ 3746068 h 5795027"/>
                <a:gd name="connsiteX6" fmla="*/ 3723546 w 4292243"/>
                <a:gd name="connsiteY6" fmla="*/ 4939455 h 5795027"/>
                <a:gd name="connsiteX7" fmla="*/ 2332829 w 4292243"/>
                <a:gd name="connsiteY7" fmla="*/ 5630311 h 5795027"/>
                <a:gd name="connsiteX8" fmla="*/ 2137940 w 4292243"/>
                <a:gd name="connsiteY8" fmla="*/ 5795027 h 5795027"/>
                <a:gd name="connsiteX9" fmla="*/ 1950069 w 4292243"/>
                <a:gd name="connsiteY9" fmla="*/ 5630311 h 5795027"/>
                <a:gd name="connsiteX10" fmla="*/ 559353 w 4292243"/>
                <a:gd name="connsiteY10" fmla="*/ 4939455 h 5795027"/>
                <a:gd name="connsiteX11" fmla="*/ 0 w 4292243"/>
                <a:gd name="connsiteY11" fmla="*/ 3746068 h 5795027"/>
                <a:gd name="connsiteX12" fmla="*/ 0 w 4292243"/>
                <a:gd name="connsiteY12" fmla="*/ 3441681 h 5795027"/>
                <a:gd name="connsiteX13" fmla="*/ 0 w 4292243"/>
                <a:gd name="connsiteY13" fmla="*/ 3042471 h 5795027"/>
                <a:gd name="connsiteX14" fmla="*/ 0 w 4292243"/>
                <a:gd name="connsiteY14" fmla="*/ 2752557 h 5795027"/>
                <a:gd name="connsiteX15" fmla="*/ 0 w 4292243"/>
                <a:gd name="connsiteY15" fmla="*/ 2231503 h 5795027"/>
                <a:gd name="connsiteX16" fmla="*/ 0 w 4292243"/>
                <a:gd name="connsiteY16" fmla="*/ 2048959 h 5795027"/>
                <a:gd name="connsiteX17" fmla="*/ 559354 w 4292243"/>
                <a:gd name="connsiteY17" fmla="*/ 855573 h 5795027"/>
                <a:gd name="connsiteX18" fmla="*/ 1950071 w 4292243"/>
                <a:gd name="connsiteY18" fmla="*/ 164715 h 5795027"/>
                <a:gd name="connsiteX19" fmla="*/ 2144960 w 4292243"/>
                <a:gd name="connsiteY19" fmla="*/ 0 h 5795027"/>
                <a:gd name="connsiteX20" fmla="*/ 2332832 w 4292243"/>
                <a:gd name="connsiteY20" fmla="*/ 164715 h 5795027"/>
                <a:gd name="connsiteX21" fmla="*/ 3723546 w 4292243"/>
                <a:gd name="connsiteY21" fmla="*/ 855573 h 5795027"/>
                <a:gd name="connsiteX0" fmla="*/ 4213242 w 4282900"/>
                <a:gd name="connsiteY0" fmla="*/ 1512593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21" fmla="*/ 3723546 w 4282900"/>
                <a:gd name="connsiteY21" fmla="*/ 855573 h 5795027"/>
                <a:gd name="connsiteX0" fmla="*/ 4213242 w 4282900"/>
                <a:gd name="connsiteY0" fmla="*/ 1512593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0" fmla="*/ 4213242 w 4282900"/>
                <a:gd name="connsiteY0" fmla="*/ 1512593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0" fmla="*/ 4213242 w 4282900"/>
                <a:gd name="connsiteY0" fmla="*/ 1512593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2144960 w 4282900"/>
                <a:gd name="connsiteY18" fmla="*/ 0 h 5795027"/>
                <a:gd name="connsiteX0" fmla="*/ 4213242 w 4282900"/>
                <a:gd name="connsiteY0" fmla="*/ 1512593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64279 w 4282900"/>
                <a:gd name="connsiteY17" fmla="*/ 1516418 h 5795027"/>
                <a:gd name="connsiteX18" fmla="*/ 559354 w 4282900"/>
                <a:gd name="connsiteY18" fmla="*/ 855573 h 5795027"/>
                <a:gd name="connsiteX19" fmla="*/ 2144960 w 4282900"/>
                <a:gd name="connsiteY19" fmla="*/ 0 h 5795027"/>
                <a:gd name="connsiteX0" fmla="*/ 4213242 w 4282900"/>
                <a:gd name="connsiteY0" fmla="*/ 657020 h 4939454"/>
                <a:gd name="connsiteX1" fmla="*/ 4282900 w 4282900"/>
                <a:gd name="connsiteY1" fmla="*/ 1375930 h 4939454"/>
                <a:gd name="connsiteX2" fmla="*/ 4282900 w 4282900"/>
                <a:gd name="connsiteY2" fmla="*/ 1896984 h 4939454"/>
                <a:gd name="connsiteX3" fmla="*/ 4282900 w 4282900"/>
                <a:gd name="connsiteY3" fmla="*/ 2186898 h 4939454"/>
                <a:gd name="connsiteX4" fmla="*/ 4282900 w 4282900"/>
                <a:gd name="connsiteY4" fmla="*/ 2586108 h 4939454"/>
                <a:gd name="connsiteX5" fmla="*/ 4282900 w 4282900"/>
                <a:gd name="connsiteY5" fmla="*/ 2890495 h 4939454"/>
                <a:gd name="connsiteX6" fmla="*/ 3723546 w 4282900"/>
                <a:gd name="connsiteY6" fmla="*/ 4083882 h 4939454"/>
                <a:gd name="connsiteX7" fmla="*/ 2332829 w 4282900"/>
                <a:gd name="connsiteY7" fmla="*/ 4774738 h 4939454"/>
                <a:gd name="connsiteX8" fmla="*/ 2137940 w 4282900"/>
                <a:gd name="connsiteY8" fmla="*/ 4939454 h 4939454"/>
                <a:gd name="connsiteX9" fmla="*/ 1950069 w 4282900"/>
                <a:gd name="connsiteY9" fmla="*/ 4774738 h 4939454"/>
                <a:gd name="connsiteX10" fmla="*/ 559353 w 4282900"/>
                <a:gd name="connsiteY10" fmla="*/ 4083882 h 4939454"/>
                <a:gd name="connsiteX11" fmla="*/ 0 w 4282900"/>
                <a:gd name="connsiteY11" fmla="*/ 2890495 h 4939454"/>
                <a:gd name="connsiteX12" fmla="*/ 0 w 4282900"/>
                <a:gd name="connsiteY12" fmla="*/ 2586108 h 4939454"/>
                <a:gd name="connsiteX13" fmla="*/ 0 w 4282900"/>
                <a:gd name="connsiteY13" fmla="*/ 2186898 h 4939454"/>
                <a:gd name="connsiteX14" fmla="*/ 0 w 4282900"/>
                <a:gd name="connsiteY14" fmla="*/ 1896984 h 4939454"/>
                <a:gd name="connsiteX15" fmla="*/ 0 w 4282900"/>
                <a:gd name="connsiteY15" fmla="*/ 1375930 h 4939454"/>
                <a:gd name="connsiteX16" fmla="*/ 0 w 4282900"/>
                <a:gd name="connsiteY16" fmla="*/ 1193386 h 4939454"/>
                <a:gd name="connsiteX17" fmla="*/ 64279 w 4282900"/>
                <a:gd name="connsiteY17" fmla="*/ 660845 h 4939454"/>
                <a:gd name="connsiteX18" fmla="*/ 559354 w 4282900"/>
                <a:gd name="connsiteY18" fmla="*/ 0 h 4939454"/>
                <a:gd name="connsiteX0" fmla="*/ 4213242 w 4282900"/>
                <a:gd name="connsiteY0" fmla="*/ 0 h 4282434"/>
                <a:gd name="connsiteX1" fmla="*/ 4282900 w 4282900"/>
                <a:gd name="connsiteY1" fmla="*/ 718910 h 4282434"/>
                <a:gd name="connsiteX2" fmla="*/ 4282900 w 4282900"/>
                <a:gd name="connsiteY2" fmla="*/ 1239964 h 4282434"/>
                <a:gd name="connsiteX3" fmla="*/ 4282900 w 4282900"/>
                <a:gd name="connsiteY3" fmla="*/ 1529878 h 4282434"/>
                <a:gd name="connsiteX4" fmla="*/ 4282900 w 4282900"/>
                <a:gd name="connsiteY4" fmla="*/ 1929088 h 4282434"/>
                <a:gd name="connsiteX5" fmla="*/ 4282900 w 4282900"/>
                <a:gd name="connsiteY5" fmla="*/ 2233475 h 4282434"/>
                <a:gd name="connsiteX6" fmla="*/ 3723546 w 4282900"/>
                <a:gd name="connsiteY6" fmla="*/ 3426862 h 4282434"/>
                <a:gd name="connsiteX7" fmla="*/ 2332829 w 4282900"/>
                <a:gd name="connsiteY7" fmla="*/ 4117718 h 4282434"/>
                <a:gd name="connsiteX8" fmla="*/ 2137940 w 4282900"/>
                <a:gd name="connsiteY8" fmla="*/ 4282434 h 4282434"/>
                <a:gd name="connsiteX9" fmla="*/ 1950069 w 4282900"/>
                <a:gd name="connsiteY9" fmla="*/ 4117718 h 4282434"/>
                <a:gd name="connsiteX10" fmla="*/ 559353 w 4282900"/>
                <a:gd name="connsiteY10" fmla="*/ 3426862 h 4282434"/>
                <a:gd name="connsiteX11" fmla="*/ 0 w 4282900"/>
                <a:gd name="connsiteY11" fmla="*/ 2233475 h 4282434"/>
                <a:gd name="connsiteX12" fmla="*/ 0 w 4282900"/>
                <a:gd name="connsiteY12" fmla="*/ 1929088 h 4282434"/>
                <a:gd name="connsiteX13" fmla="*/ 0 w 4282900"/>
                <a:gd name="connsiteY13" fmla="*/ 1529878 h 4282434"/>
                <a:gd name="connsiteX14" fmla="*/ 0 w 4282900"/>
                <a:gd name="connsiteY14" fmla="*/ 1239964 h 4282434"/>
                <a:gd name="connsiteX15" fmla="*/ 0 w 4282900"/>
                <a:gd name="connsiteY15" fmla="*/ 718910 h 4282434"/>
                <a:gd name="connsiteX16" fmla="*/ 0 w 4282900"/>
                <a:gd name="connsiteY16" fmla="*/ 536366 h 4282434"/>
                <a:gd name="connsiteX17" fmla="*/ 64279 w 4282900"/>
                <a:gd name="connsiteY17" fmla="*/ 3825 h 4282434"/>
                <a:gd name="connsiteX0" fmla="*/ 4213242 w 4282900"/>
                <a:gd name="connsiteY0" fmla="*/ 0 h 4282434"/>
                <a:gd name="connsiteX1" fmla="*/ 4282900 w 4282900"/>
                <a:gd name="connsiteY1" fmla="*/ 718910 h 4282434"/>
                <a:gd name="connsiteX2" fmla="*/ 4282900 w 4282900"/>
                <a:gd name="connsiteY2" fmla="*/ 1239964 h 4282434"/>
                <a:gd name="connsiteX3" fmla="*/ 4282900 w 4282900"/>
                <a:gd name="connsiteY3" fmla="*/ 1529878 h 4282434"/>
                <a:gd name="connsiteX4" fmla="*/ 4282900 w 4282900"/>
                <a:gd name="connsiteY4" fmla="*/ 1929088 h 4282434"/>
                <a:gd name="connsiteX5" fmla="*/ 4282900 w 4282900"/>
                <a:gd name="connsiteY5" fmla="*/ 2233475 h 4282434"/>
                <a:gd name="connsiteX6" fmla="*/ 3723546 w 4282900"/>
                <a:gd name="connsiteY6" fmla="*/ 3426862 h 4282434"/>
                <a:gd name="connsiteX7" fmla="*/ 2332829 w 4282900"/>
                <a:gd name="connsiteY7" fmla="*/ 4117718 h 4282434"/>
                <a:gd name="connsiteX8" fmla="*/ 2137940 w 4282900"/>
                <a:gd name="connsiteY8" fmla="*/ 4282434 h 4282434"/>
                <a:gd name="connsiteX9" fmla="*/ 1950069 w 4282900"/>
                <a:gd name="connsiteY9" fmla="*/ 4117718 h 4282434"/>
                <a:gd name="connsiteX10" fmla="*/ 559353 w 4282900"/>
                <a:gd name="connsiteY10" fmla="*/ 3426862 h 4282434"/>
                <a:gd name="connsiteX11" fmla="*/ 0 w 4282900"/>
                <a:gd name="connsiteY11" fmla="*/ 2233475 h 4282434"/>
                <a:gd name="connsiteX12" fmla="*/ 0 w 4282900"/>
                <a:gd name="connsiteY12" fmla="*/ 1929088 h 4282434"/>
                <a:gd name="connsiteX13" fmla="*/ 0 w 4282900"/>
                <a:gd name="connsiteY13" fmla="*/ 1529878 h 4282434"/>
                <a:gd name="connsiteX14" fmla="*/ 0 w 4282900"/>
                <a:gd name="connsiteY14" fmla="*/ 1239964 h 4282434"/>
                <a:gd name="connsiteX15" fmla="*/ 0 w 4282900"/>
                <a:gd name="connsiteY15" fmla="*/ 718910 h 4282434"/>
                <a:gd name="connsiteX16" fmla="*/ 0 w 4282900"/>
                <a:gd name="connsiteY16" fmla="*/ 536366 h 4282434"/>
                <a:gd name="connsiteX17" fmla="*/ 64279 w 4282900"/>
                <a:gd name="connsiteY17" fmla="*/ 3825 h 428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282900" h="4282434">
                  <a:moveTo>
                    <a:pt x="4213242" y="0"/>
                  </a:moveTo>
                  <a:cubicBezTo>
                    <a:pt x="4294511" y="306972"/>
                    <a:pt x="4271290" y="481595"/>
                    <a:pt x="4282900" y="718910"/>
                  </a:cubicBezTo>
                  <a:lnTo>
                    <a:pt x="4282900" y="1239964"/>
                  </a:lnTo>
                  <a:lnTo>
                    <a:pt x="4282900" y="1529878"/>
                  </a:lnTo>
                  <a:lnTo>
                    <a:pt x="4282900" y="1929088"/>
                  </a:lnTo>
                  <a:lnTo>
                    <a:pt x="4282900" y="2233475"/>
                  </a:lnTo>
                  <a:cubicBezTo>
                    <a:pt x="4282900" y="2849584"/>
                    <a:pt x="4108103" y="3157966"/>
                    <a:pt x="3723546" y="3426862"/>
                  </a:cubicBezTo>
                  <a:cubicBezTo>
                    <a:pt x="3323617" y="3658565"/>
                    <a:pt x="2798672" y="3757725"/>
                    <a:pt x="2332829" y="4117718"/>
                  </a:cubicBezTo>
                  <a:lnTo>
                    <a:pt x="2137940" y="4282434"/>
                  </a:lnTo>
                  <a:lnTo>
                    <a:pt x="1950069" y="4117718"/>
                  </a:lnTo>
                  <a:cubicBezTo>
                    <a:pt x="1484225" y="3757725"/>
                    <a:pt x="959280" y="3658565"/>
                    <a:pt x="559353" y="3426862"/>
                  </a:cubicBezTo>
                  <a:cubicBezTo>
                    <a:pt x="174796" y="3157966"/>
                    <a:pt x="0" y="2849584"/>
                    <a:pt x="0" y="2233475"/>
                  </a:cubicBezTo>
                  <a:lnTo>
                    <a:pt x="0" y="1929088"/>
                  </a:lnTo>
                  <a:lnTo>
                    <a:pt x="0" y="1529878"/>
                  </a:lnTo>
                  <a:lnTo>
                    <a:pt x="0" y="1239964"/>
                  </a:lnTo>
                  <a:lnTo>
                    <a:pt x="0" y="718910"/>
                  </a:lnTo>
                  <a:lnTo>
                    <a:pt x="0" y="536366"/>
                  </a:lnTo>
                  <a:cubicBezTo>
                    <a:pt x="10713" y="417185"/>
                    <a:pt x="19813" y="133066"/>
                    <a:pt x="64279" y="3825"/>
                  </a:cubicBezTo>
                </a:path>
              </a:pathLst>
            </a:custGeom>
            <a:noFill/>
            <a:ln w="25400" cap="rnd">
              <a:solidFill>
                <a:schemeClr val="bg2">
                  <a:lumMod val="75000"/>
                  <a:alpha val="6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Freeform: Shape 10">
              <a:extLst>
                <a:ext uri="{FF2B5EF4-FFF2-40B4-BE49-F238E27FC236}">
                  <a16:creationId xmlns:a16="http://schemas.microsoft.com/office/drawing/2014/main" id="{9F0D6A17-AA80-4608-8660-8D1587A17704}"/>
                </a:ext>
              </a:extLst>
            </p:cNvPr>
            <p:cNvSpPr/>
            <p:nvPr/>
          </p:nvSpPr>
          <p:spPr>
            <a:xfrm>
              <a:off x="10536649" y="1823190"/>
              <a:ext cx="1654608" cy="3209758"/>
            </a:xfrm>
            <a:custGeom>
              <a:avLst/>
              <a:gdLst>
                <a:gd name="connsiteX0" fmla="*/ 2144960 w 4282900"/>
                <a:gd name="connsiteY0" fmla="*/ 0 h 5795027"/>
                <a:gd name="connsiteX1" fmla="*/ 2332832 w 4282900"/>
                <a:gd name="connsiteY1" fmla="*/ 164715 h 5795027"/>
                <a:gd name="connsiteX2" fmla="*/ 3723546 w 4282900"/>
                <a:gd name="connsiteY2" fmla="*/ 855573 h 5795027"/>
                <a:gd name="connsiteX3" fmla="*/ 4282900 w 4282900"/>
                <a:gd name="connsiteY3" fmla="*/ 2048959 h 5795027"/>
                <a:gd name="connsiteX4" fmla="*/ 4282900 w 4282900"/>
                <a:gd name="connsiteY4" fmla="*/ 2231503 h 5795027"/>
                <a:gd name="connsiteX5" fmla="*/ 4282900 w 4282900"/>
                <a:gd name="connsiteY5" fmla="*/ 2752557 h 5795027"/>
                <a:gd name="connsiteX6" fmla="*/ 4282900 w 4282900"/>
                <a:gd name="connsiteY6" fmla="*/ 3042471 h 5795027"/>
                <a:gd name="connsiteX7" fmla="*/ 4282900 w 4282900"/>
                <a:gd name="connsiteY7" fmla="*/ 3441681 h 5795027"/>
                <a:gd name="connsiteX8" fmla="*/ 4282900 w 4282900"/>
                <a:gd name="connsiteY8" fmla="*/ 3746068 h 5795027"/>
                <a:gd name="connsiteX9" fmla="*/ 3723546 w 4282900"/>
                <a:gd name="connsiteY9" fmla="*/ 4939455 h 5795027"/>
                <a:gd name="connsiteX10" fmla="*/ 2332829 w 4282900"/>
                <a:gd name="connsiteY10" fmla="*/ 5630311 h 5795027"/>
                <a:gd name="connsiteX11" fmla="*/ 2137940 w 4282900"/>
                <a:gd name="connsiteY11" fmla="*/ 5795027 h 5795027"/>
                <a:gd name="connsiteX12" fmla="*/ 1950069 w 4282900"/>
                <a:gd name="connsiteY12" fmla="*/ 5630311 h 5795027"/>
                <a:gd name="connsiteX13" fmla="*/ 559353 w 4282900"/>
                <a:gd name="connsiteY13" fmla="*/ 4939455 h 5795027"/>
                <a:gd name="connsiteX14" fmla="*/ 0 w 4282900"/>
                <a:gd name="connsiteY14" fmla="*/ 3746068 h 5795027"/>
                <a:gd name="connsiteX15" fmla="*/ 0 w 4282900"/>
                <a:gd name="connsiteY15" fmla="*/ 3441681 h 5795027"/>
                <a:gd name="connsiteX16" fmla="*/ 0 w 4282900"/>
                <a:gd name="connsiteY16" fmla="*/ 3042471 h 5795027"/>
                <a:gd name="connsiteX17" fmla="*/ 0 w 4282900"/>
                <a:gd name="connsiteY17" fmla="*/ 2752557 h 5795027"/>
                <a:gd name="connsiteX18" fmla="*/ 0 w 4282900"/>
                <a:gd name="connsiteY18" fmla="*/ 2231503 h 5795027"/>
                <a:gd name="connsiteX19" fmla="*/ 0 w 4282900"/>
                <a:gd name="connsiteY19" fmla="*/ 2048959 h 5795027"/>
                <a:gd name="connsiteX20" fmla="*/ 559354 w 4282900"/>
                <a:gd name="connsiteY20" fmla="*/ 855573 h 5795027"/>
                <a:gd name="connsiteX21" fmla="*/ 1950071 w 4282900"/>
                <a:gd name="connsiteY21" fmla="*/ 164715 h 5795027"/>
                <a:gd name="connsiteX0" fmla="*/ 2144960 w 4282900"/>
                <a:gd name="connsiteY0" fmla="*/ 0 h 5795027"/>
                <a:gd name="connsiteX1" fmla="*/ 2332832 w 4282900"/>
                <a:gd name="connsiteY1" fmla="*/ 164715 h 5795027"/>
                <a:gd name="connsiteX2" fmla="*/ 2976290 w 4282900"/>
                <a:gd name="connsiteY2" fmla="*/ 524033 h 5795027"/>
                <a:gd name="connsiteX3" fmla="*/ 3723546 w 4282900"/>
                <a:gd name="connsiteY3" fmla="*/ 855573 h 5795027"/>
                <a:gd name="connsiteX4" fmla="*/ 4282900 w 4282900"/>
                <a:gd name="connsiteY4" fmla="*/ 2048959 h 5795027"/>
                <a:gd name="connsiteX5" fmla="*/ 4282900 w 4282900"/>
                <a:gd name="connsiteY5" fmla="*/ 2231503 h 5795027"/>
                <a:gd name="connsiteX6" fmla="*/ 4282900 w 4282900"/>
                <a:gd name="connsiteY6" fmla="*/ 2752557 h 5795027"/>
                <a:gd name="connsiteX7" fmla="*/ 4282900 w 4282900"/>
                <a:gd name="connsiteY7" fmla="*/ 3042471 h 5795027"/>
                <a:gd name="connsiteX8" fmla="*/ 4282900 w 4282900"/>
                <a:gd name="connsiteY8" fmla="*/ 3441681 h 5795027"/>
                <a:gd name="connsiteX9" fmla="*/ 4282900 w 4282900"/>
                <a:gd name="connsiteY9" fmla="*/ 3746068 h 5795027"/>
                <a:gd name="connsiteX10" fmla="*/ 3723546 w 4282900"/>
                <a:gd name="connsiteY10" fmla="*/ 4939455 h 5795027"/>
                <a:gd name="connsiteX11" fmla="*/ 2332829 w 4282900"/>
                <a:gd name="connsiteY11" fmla="*/ 5630311 h 5795027"/>
                <a:gd name="connsiteX12" fmla="*/ 2137940 w 4282900"/>
                <a:gd name="connsiteY12" fmla="*/ 5795027 h 5795027"/>
                <a:gd name="connsiteX13" fmla="*/ 1950069 w 4282900"/>
                <a:gd name="connsiteY13" fmla="*/ 5630311 h 5795027"/>
                <a:gd name="connsiteX14" fmla="*/ 559353 w 4282900"/>
                <a:gd name="connsiteY14" fmla="*/ 4939455 h 5795027"/>
                <a:gd name="connsiteX15" fmla="*/ 0 w 4282900"/>
                <a:gd name="connsiteY15" fmla="*/ 3746068 h 5795027"/>
                <a:gd name="connsiteX16" fmla="*/ 0 w 4282900"/>
                <a:gd name="connsiteY16" fmla="*/ 3441681 h 5795027"/>
                <a:gd name="connsiteX17" fmla="*/ 0 w 4282900"/>
                <a:gd name="connsiteY17" fmla="*/ 3042471 h 5795027"/>
                <a:gd name="connsiteX18" fmla="*/ 0 w 4282900"/>
                <a:gd name="connsiteY18" fmla="*/ 2752557 h 5795027"/>
                <a:gd name="connsiteX19" fmla="*/ 0 w 4282900"/>
                <a:gd name="connsiteY19" fmla="*/ 2231503 h 5795027"/>
                <a:gd name="connsiteX20" fmla="*/ 0 w 4282900"/>
                <a:gd name="connsiteY20" fmla="*/ 2048959 h 5795027"/>
                <a:gd name="connsiteX21" fmla="*/ 559354 w 4282900"/>
                <a:gd name="connsiteY21" fmla="*/ 855573 h 5795027"/>
                <a:gd name="connsiteX22" fmla="*/ 1950071 w 4282900"/>
                <a:gd name="connsiteY22" fmla="*/ 164715 h 5795027"/>
                <a:gd name="connsiteX23" fmla="*/ 2144960 w 4282900"/>
                <a:gd name="connsiteY23" fmla="*/ 0 h 5795027"/>
                <a:gd name="connsiteX0" fmla="*/ 3723546 w 4282900"/>
                <a:gd name="connsiteY0" fmla="*/ 855573 h 5795027"/>
                <a:gd name="connsiteX1" fmla="*/ 4282900 w 4282900"/>
                <a:gd name="connsiteY1" fmla="*/ 2048959 h 5795027"/>
                <a:gd name="connsiteX2" fmla="*/ 4282900 w 4282900"/>
                <a:gd name="connsiteY2" fmla="*/ 2231503 h 5795027"/>
                <a:gd name="connsiteX3" fmla="*/ 4282900 w 4282900"/>
                <a:gd name="connsiteY3" fmla="*/ 2752557 h 5795027"/>
                <a:gd name="connsiteX4" fmla="*/ 4282900 w 4282900"/>
                <a:gd name="connsiteY4" fmla="*/ 3042471 h 5795027"/>
                <a:gd name="connsiteX5" fmla="*/ 4282900 w 4282900"/>
                <a:gd name="connsiteY5" fmla="*/ 3441681 h 5795027"/>
                <a:gd name="connsiteX6" fmla="*/ 4282900 w 4282900"/>
                <a:gd name="connsiteY6" fmla="*/ 3746068 h 5795027"/>
                <a:gd name="connsiteX7" fmla="*/ 3723546 w 4282900"/>
                <a:gd name="connsiteY7" fmla="*/ 4939455 h 5795027"/>
                <a:gd name="connsiteX8" fmla="*/ 2332829 w 4282900"/>
                <a:gd name="connsiteY8" fmla="*/ 5630311 h 5795027"/>
                <a:gd name="connsiteX9" fmla="*/ 2137940 w 4282900"/>
                <a:gd name="connsiteY9" fmla="*/ 5795027 h 5795027"/>
                <a:gd name="connsiteX10" fmla="*/ 1950069 w 4282900"/>
                <a:gd name="connsiteY10" fmla="*/ 5630311 h 5795027"/>
                <a:gd name="connsiteX11" fmla="*/ 559353 w 4282900"/>
                <a:gd name="connsiteY11" fmla="*/ 4939455 h 5795027"/>
                <a:gd name="connsiteX12" fmla="*/ 0 w 4282900"/>
                <a:gd name="connsiteY12" fmla="*/ 3746068 h 5795027"/>
                <a:gd name="connsiteX13" fmla="*/ 0 w 4282900"/>
                <a:gd name="connsiteY13" fmla="*/ 3441681 h 5795027"/>
                <a:gd name="connsiteX14" fmla="*/ 0 w 4282900"/>
                <a:gd name="connsiteY14" fmla="*/ 3042471 h 5795027"/>
                <a:gd name="connsiteX15" fmla="*/ 0 w 4282900"/>
                <a:gd name="connsiteY15" fmla="*/ 2752557 h 5795027"/>
                <a:gd name="connsiteX16" fmla="*/ 0 w 4282900"/>
                <a:gd name="connsiteY16" fmla="*/ 2231503 h 5795027"/>
                <a:gd name="connsiteX17" fmla="*/ 0 w 4282900"/>
                <a:gd name="connsiteY17" fmla="*/ 2048959 h 5795027"/>
                <a:gd name="connsiteX18" fmla="*/ 559354 w 4282900"/>
                <a:gd name="connsiteY18" fmla="*/ 855573 h 5795027"/>
                <a:gd name="connsiteX19" fmla="*/ 1950071 w 4282900"/>
                <a:gd name="connsiteY19" fmla="*/ 164715 h 5795027"/>
                <a:gd name="connsiteX20" fmla="*/ 2144960 w 4282900"/>
                <a:gd name="connsiteY20" fmla="*/ 0 h 5795027"/>
                <a:gd name="connsiteX21" fmla="*/ 2332832 w 4282900"/>
                <a:gd name="connsiteY21" fmla="*/ 164715 h 5795027"/>
                <a:gd name="connsiteX22" fmla="*/ 2976290 w 4282900"/>
                <a:gd name="connsiteY22" fmla="*/ 524033 h 5795027"/>
                <a:gd name="connsiteX23" fmla="*/ 3888635 w 4282900"/>
                <a:gd name="connsiteY23" fmla="*/ 1020662 h 5795027"/>
                <a:gd name="connsiteX0" fmla="*/ 4282900 w 4282900"/>
                <a:gd name="connsiteY0" fmla="*/ 2048959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21" fmla="*/ 2976290 w 4282900"/>
                <a:gd name="connsiteY21" fmla="*/ 524033 h 5795027"/>
                <a:gd name="connsiteX22" fmla="*/ 3888635 w 4282900"/>
                <a:gd name="connsiteY22" fmla="*/ 1020662 h 5795027"/>
                <a:gd name="connsiteX0" fmla="*/ 4282900 w 4282900"/>
                <a:gd name="connsiteY0" fmla="*/ 2048959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21" fmla="*/ 2976290 w 4282900"/>
                <a:gd name="connsiteY21" fmla="*/ 524033 h 5795027"/>
                <a:gd name="connsiteX0" fmla="*/ 4282900 w 4282900"/>
                <a:gd name="connsiteY0" fmla="*/ 2231503 h 5795027"/>
                <a:gd name="connsiteX1" fmla="*/ 4282900 w 4282900"/>
                <a:gd name="connsiteY1" fmla="*/ 2752557 h 5795027"/>
                <a:gd name="connsiteX2" fmla="*/ 4282900 w 4282900"/>
                <a:gd name="connsiteY2" fmla="*/ 3042471 h 5795027"/>
                <a:gd name="connsiteX3" fmla="*/ 4282900 w 4282900"/>
                <a:gd name="connsiteY3" fmla="*/ 3441681 h 5795027"/>
                <a:gd name="connsiteX4" fmla="*/ 4282900 w 4282900"/>
                <a:gd name="connsiteY4" fmla="*/ 3746068 h 5795027"/>
                <a:gd name="connsiteX5" fmla="*/ 3723546 w 4282900"/>
                <a:gd name="connsiteY5" fmla="*/ 4939455 h 5795027"/>
                <a:gd name="connsiteX6" fmla="*/ 2332829 w 4282900"/>
                <a:gd name="connsiteY6" fmla="*/ 5630311 h 5795027"/>
                <a:gd name="connsiteX7" fmla="*/ 2137940 w 4282900"/>
                <a:gd name="connsiteY7" fmla="*/ 5795027 h 5795027"/>
                <a:gd name="connsiteX8" fmla="*/ 1950069 w 4282900"/>
                <a:gd name="connsiteY8" fmla="*/ 5630311 h 5795027"/>
                <a:gd name="connsiteX9" fmla="*/ 559353 w 4282900"/>
                <a:gd name="connsiteY9" fmla="*/ 4939455 h 5795027"/>
                <a:gd name="connsiteX10" fmla="*/ 0 w 4282900"/>
                <a:gd name="connsiteY10" fmla="*/ 3746068 h 5795027"/>
                <a:gd name="connsiteX11" fmla="*/ 0 w 4282900"/>
                <a:gd name="connsiteY11" fmla="*/ 3441681 h 5795027"/>
                <a:gd name="connsiteX12" fmla="*/ 0 w 4282900"/>
                <a:gd name="connsiteY12" fmla="*/ 3042471 h 5795027"/>
                <a:gd name="connsiteX13" fmla="*/ 0 w 4282900"/>
                <a:gd name="connsiteY13" fmla="*/ 2752557 h 5795027"/>
                <a:gd name="connsiteX14" fmla="*/ 0 w 4282900"/>
                <a:gd name="connsiteY14" fmla="*/ 2231503 h 5795027"/>
                <a:gd name="connsiteX15" fmla="*/ 0 w 4282900"/>
                <a:gd name="connsiteY15" fmla="*/ 2048959 h 5795027"/>
                <a:gd name="connsiteX16" fmla="*/ 559354 w 4282900"/>
                <a:gd name="connsiteY16" fmla="*/ 855573 h 5795027"/>
                <a:gd name="connsiteX17" fmla="*/ 1950071 w 4282900"/>
                <a:gd name="connsiteY17" fmla="*/ 164715 h 5795027"/>
                <a:gd name="connsiteX18" fmla="*/ 2144960 w 4282900"/>
                <a:gd name="connsiteY18" fmla="*/ 0 h 5795027"/>
                <a:gd name="connsiteX19" fmla="*/ 2332832 w 4282900"/>
                <a:gd name="connsiteY19" fmla="*/ 164715 h 5795027"/>
                <a:gd name="connsiteX20" fmla="*/ 2976290 w 4282900"/>
                <a:gd name="connsiteY20" fmla="*/ 524033 h 5795027"/>
                <a:gd name="connsiteX0" fmla="*/ 4282900 w 4282900"/>
                <a:gd name="connsiteY0" fmla="*/ 2752557 h 5795027"/>
                <a:gd name="connsiteX1" fmla="*/ 4282900 w 4282900"/>
                <a:gd name="connsiteY1" fmla="*/ 3042471 h 5795027"/>
                <a:gd name="connsiteX2" fmla="*/ 4282900 w 4282900"/>
                <a:gd name="connsiteY2" fmla="*/ 3441681 h 5795027"/>
                <a:gd name="connsiteX3" fmla="*/ 4282900 w 4282900"/>
                <a:gd name="connsiteY3" fmla="*/ 3746068 h 5795027"/>
                <a:gd name="connsiteX4" fmla="*/ 3723546 w 4282900"/>
                <a:gd name="connsiteY4" fmla="*/ 4939455 h 5795027"/>
                <a:gd name="connsiteX5" fmla="*/ 2332829 w 4282900"/>
                <a:gd name="connsiteY5" fmla="*/ 5630311 h 5795027"/>
                <a:gd name="connsiteX6" fmla="*/ 2137940 w 4282900"/>
                <a:gd name="connsiteY6" fmla="*/ 5795027 h 5795027"/>
                <a:gd name="connsiteX7" fmla="*/ 1950069 w 4282900"/>
                <a:gd name="connsiteY7" fmla="*/ 5630311 h 5795027"/>
                <a:gd name="connsiteX8" fmla="*/ 559353 w 4282900"/>
                <a:gd name="connsiteY8" fmla="*/ 4939455 h 5795027"/>
                <a:gd name="connsiteX9" fmla="*/ 0 w 4282900"/>
                <a:gd name="connsiteY9" fmla="*/ 3746068 h 5795027"/>
                <a:gd name="connsiteX10" fmla="*/ 0 w 4282900"/>
                <a:gd name="connsiteY10" fmla="*/ 3441681 h 5795027"/>
                <a:gd name="connsiteX11" fmla="*/ 0 w 4282900"/>
                <a:gd name="connsiteY11" fmla="*/ 3042471 h 5795027"/>
                <a:gd name="connsiteX12" fmla="*/ 0 w 4282900"/>
                <a:gd name="connsiteY12" fmla="*/ 2752557 h 5795027"/>
                <a:gd name="connsiteX13" fmla="*/ 0 w 4282900"/>
                <a:gd name="connsiteY13" fmla="*/ 2231503 h 5795027"/>
                <a:gd name="connsiteX14" fmla="*/ 0 w 4282900"/>
                <a:gd name="connsiteY14" fmla="*/ 2048959 h 5795027"/>
                <a:gd name="connsiteX15" fmla="*/ 559354 w 4282900"/>
                <a:gd name="connsiteY15" fmla="*/ 855573 h 5795027"/>
                <a:gd name="connsiteX16" fmla="*/ 1950071 w 4282900"/>
                <a:gd name="connsiteY16" fmla="*/ 164715 h 5795027"/>
                <a:gd name="connsiteX17" fmla="*/ 2144960 w 4282900"/>
                <a:gd name="connsiteY17" fmla="*/ 0 h 5795027"/>
                <a:gd name="connsiteX18" fmla="*/ 2332832 w 4282900"/>
                <a:gd name="connsiteY18" fmla="*/ 164715 h 5795027"/>
                <a:gd name="connsiteX19" fmla="*/ 2976290 w 4282900"/>
                <a:gd name="connsiteY19" fmla="*/ 524033 h 5795027"/>
                <a:gd name="connsiteX0" fmla="*/ 4282900 w 4282900"/>
                <a:gd name="connsiteY0" fmla="*/ 3042471 h 5795027"/>
                <a:gd name="connsiteX1" fmla="*/ 4282900 w 4282900"/>
                <a:gd name="connsiteY1" fmla="*/ 3441681 h 5795027"/>
                <a:gd name="connsiteX2" fmla="*/ 4282900 w 4282900"/>
                <a:gd name="connsiteY2" fmla="*/ 3746068 h 5795027"/>
                <a:gd name="connsiteX3" fmla="*/ 3723546 w 4282900"/>
                <a:gd name="connsiteY3" fmla="*/ 4939455 h 5795027"/>
                <a:gd name="connsiteX4" fmla="*/ 2332829 w 4282900"/>
                <a:gd name="connsiteY4" fmla="*/ 5630311 h 5795027"/>
                <a:gd name="connsiteX5" fmla="*/ 2137940 w 4282900"/>
                <a:gd name="connsiteY5" fmla="*/ 5795027 h 5795027"/>
                <a:gd name="connsiteX6" fmla="*/ 1950069 w 4282900"/>
                <a:gd name="connsiteY6" fmla="*/ 5630311 h 5795027"/>
                <a:gd name="connsiteX7" fmla="*/ 559353 w 4282900"/>
                <a:gd name="connsiteY7" fmla="*/ 4939455 h 5795027"/>
                <a:gd name="connsiteX8" fmla="*/ 0 w 4282900"/>
                <a:gd name="connsiteY8" fmla="*/ 3746068 h 5795027"/>
                <a:gd name="connsiteX9" fmla="*/ 0 w 4282900"/>
                <a:gd name="connsiteY9" fmla="*/ 3441681 h 5795027"/>
                <a:gd name="connsiteX10" fmla="*/ 0 w 4282900"/>
                <a:gd name="connsiteY10" fmla="*/ 3042471 h 5795027"/>
                <a:gd name="connsiteX11" fmla="*/ 0 w 4282900"/>
                <a:gd name="connsiteY11" fmla="*/ 2752557 h 5795027"/>
                <a:gd name="connsiteX12" fmla="*/ 0 w 4282900"/>
                <a:gd name="connsiteY12" fmla="*/ 2231503 h 5795027"/>
                <a:gd name="connsiteX13" fmla="*/ 0 w 4282900"/>
                <a:gd name="connsiteY13" fmla="*/ 2048959 h 5795027"/>
                <a:gd name="connsiteX14" fmla="*/ 559354 w 4282900"/>
                <a:gd name="connsiteY14" fmla="*/ 855573 h 5795027"/>
                <a:gd name="connsiteX15" fmla="*/ 1950071 w 4282900"/>
                <a:gd name="connsiteY15" fmla="*/ 164715 h 5795027"/>
                <a:gd name="connsiteX16" fmla="*/ 2144960 w 4282900"/>
                <a:gd name="connsiteY16" fmla="*/ 0 h 5795027"/>
                <a:gd name="connsiteX17" fmla="*/ 2332832 w 4282900"/>
                <a:gd name="connsiteY17" fmla="*/ 164715 h 5795027"/>
                <a:gd name="connsiteX18" fmla="*/ 2976290 w 4282900"/>
                <a:gd name="connsiteY18" fmla="*/ 524033 h 5795027"/>
                <a:gd name="connsiteX0" fmla="*/ 4282900 w 4282900"/>
                <a:gd name="connsiteY0" fmla="*/ 3441681 h 5795027"/>
                <a:gd name="connsiteX1" fmla="*/ 4282900 w 4282900"/>
                <a:gd name="connsiteY1" fmla="*/ 3746068 h 5795027"/>
                <a:gd name="connsiteX2" fmla="*/ 3723546 w 4282900"/>
                <a:gd name="connsiteY2" fmla="*/ 4939455 h 5795027"/>
                <a:gd name="connsiteX3" fmla="*/ 2332829 w 4282900"/>
                <a:gd name="connsiteY3" fmla="*/ 5630311 h 5795027"/>
                <a:gd name="connsiteX4" fmla="*/ 2137940 w 4282900"/>
                <a:gd name="connsiteY4" fmla="*/ 5795027 h 5795027"/>
                <a:gd name="connsiteX5" fmla="*/ 1950069 w 4282900"/>
                <a:gd name="connsiteY5" fmla="*/ 5630311 h 5795027"/>
                <a:gd name="connsiteX6" fmla="*/ 559353 w 4282900"/>
                <a:gd name="connsiteY6" fmla="*/ 4939455 h 5795027"/>
                <a:gd name="connsiteX7" fmla="*/ 0 w 4282900"/>
                <a:gd name="connsiteY7" fmla="*/ 3746068 h 5795027"/>
                <a:gd name="connsiteX8" fmla="*/ 0 w 4282900"/>
                <a:gd name="connsiteY8" fmla="*/ 3441681 h 5795027"/>
                <a:gd name="connsiteX9" fmla="*/ 0 w 4282900"/>
                <a:gd name="connsiteY9" fmla="*/ 3042471 h 5795027"/>
                <a:gd name="connsiteX10" fmla="*/ 0 w 4282900"/>
                <a:gd name="connsiteY10" fmla="*/ 2752557 h 5795027"/>
                <a:gd name="connsiteX11" fmla="*/ 0 w 4282900"/>
                <a:gd name="connsiteY11" fmla="*/ 2231503 h 5795027"/>
                <a:gd name="connsiteX12" fmla="*/ 0 w 4282900"/>
                <a:gd name="connsiteY12" fmla="*/ 2048959 h 5795027"/>
                <a:gd name="connsiteX13" fmla="*/ 559354 w 4282900"/>
                <a:gd name="connsiteY13" fmla="*/ 855573 h 5795027"/>
                <a:gd name="connsiteX14" fmla="*/ 1950071 w 4282900"/>
                <a:gd name="connsiteY14" fmla="*/ 164715 h 5795027"/>
                <a:gd name="connsiteX15" fmla="*/ 2144960 w 4282900"/>
                <a:gd name="connsiteY15" fmla="*/ 0 h 5795027"/>
                <a:gd name="connsiteX16" fmla="*/ 2332832 w 4282900"/>
                <a:gd name="connsiteY16" fmla="*/ 164715 h 5795027"/>
                <a:gd name="connsiteX17" fmla="*/ 2976290 w 4282900"/>
                <a:gd name="connsiteY17" fmla="*/ 524033 h 5795027"/>
                <a:gd name="connsiteX0" fmla="*/ 4282900 w 4282900"/>
                <a:gd name="connsiteY0" fmla="*/ 3441681 h 5795027"/>
                <a:gd name="connsiteX1" fmla="*/ 3723546 w 4282900"/>
                <a:gd name="connsiteY1" fmla="*/ 4939455 h 5795027"/>
                <a:gd name="connsiteX2" fmla="*/ 2332829 w 4282900"/>
                <a:gd name="connsiteY2" fmla="*/ 5630311 h 5795027"/>
                <a:gd name="connsiteX3" fmla="*/ 2137940 w 4282900"/>
                <a:gd name="connsiteY3" fmla="*/ 5795027 h 5795027"/>
                <a:gd name="connsiteX4" fmla="*/ 1950069 w 4282900"/>
                <a:gd name="connsiteY4" fmla="*/ 5630311 h 5795027"/>
                <a:gd name="connsiteX5" fmla="*/ 559353 w 4282900"/>
                <a:gd name="connsiteY5" fmla="*/ 4939455 h 5795027"/>
                <a:gd name="connsiteX6" fmla="*/ 0 w 4282900"/>
                <a:gd name="connsiteY6" fmla="*/ 3746068 h 5795027"/>
                <a:gd name="connsiteX7" fmla="*/ 0 w 4282900"/>
                <a:gd name="connsiteY7" fmla="*/ 3441681 h 5795027"/>
                <a:gd name="connsiteX8" fmla="*/ 0 w 4282900"/>
                <a:gd name="connsiteY8" fmla="*/ 3042471 h 5795027"/>
                <a:gd name="connsiteX9" fmla="*/ 0 w 4282900"/>
                <a:gd name="connsiteY9" fmla="*/ 2752557 h 5795027"/>
                <a:gd name="connsiteX10" fmla="*/ 0 w 4282900"/>
                <a:gd name="connsiteY10" fmla="*/ 2231503 h 5795027"/>
                <a:gd name="connsiteX11" fmla="*/ 0 w 4282900"/>
                <a:gd name="connsiteY11" fmla="*/ 2048959 h 5795027"/>
                <a:gd name="connsiteX12" fmla="*/ 559354 w 4282900"/>
                <a:gd name="connsiteY12" fmla="*/ 855573 h 5795027"/>
                <a:gd name="connsiteX13" fmla="*/ 1950071 w 4282900"/>
                <a:gd name="connsiteY13" fmla="*/ 164715 h 5795027"/>
                <a:gd name="connsiteX14" fmla="*/ 2144960 w 4282900"/>
                <a:gd name="connsiteY14" fmla="*/ 0 h 5795027"/>
                <a:gd name="connsiteX15" fmla="*/ 2332832 w 4282900"/>
                <a:gd name="connsiteY15" fmla="*/ 164715 h 5795027"/>
                <a:gd name="connsiteX16" fmla="*/ 2976290 w 4282900"/>
                <a:gd name="connsiteY16" fmla="*/ 524033 h 5795027"/>
                <a:gd name="connsiteX0" fmla="*/ 3723546 w 3723546"/>
                <a:gd name="connsiteY0" fmla="*/ 4939455 h 5795027"/>
                <a:gd name="connsiteX1" fmla="*/ 2332829 w 3723546"/>
                <a:gd name="connsiteY1" fmla="*/ 5630311 h 5795027"/>
                <a:gd name="connsiteX2" fmla="*/ 2137940 w 3723546"/>
                <a:gd name="connsiteY2" fmla="*/ 5795027 h 5795027"/>
                <a:gd name="connsiteX3" fmla="*/ 1950069 w 3723546"/>
                <a:gd name="connsiteY3" fmla="*/ 5630311 h 5795027"/>
                <a:gd name="connsiteX4" fmla="*/ 559353 w 3723546"/>
                <a:gd name="connsiteY4" fmla="*/ 4939455 h 5795027"/>
                <a:gd name="connsiteX5" fmla="*/ 0 w 3723546"/>
                <a:gd name="connsiteY5" fmla="*/ 3746068 h 5795027"/>
                <a:gd name="connsiteX6" fmla="*/ 0 w 3723546"/>
                <a:gd name="connsiteY6" fmla="*/ 3441681 h 5795027"/>
                <a:gd name="connsiteX7" fmla="*/ 0 w 3723546"/>
                <a:gd name="connsiteY7" fmla="*/ 3042471 h 5795027"/>
                <a:gd name="connsiteX8" fmla="*/ 0 w 3723546"/>
                <a:gd name="connsiteY8" fmla="*/ 2752557 h 5795027"/>
                <a:gd name="connsiteX9" fmla="*/ 0 w 3723546"/>
                <a:gd name="connsiteY9" fmla="*/ 2231503 h 5795027"/>
                <a:gd name="connsiteX10" fmla="*/ 0 w 3723546"/>
                <a:gd name="connsiteY10" fmla="*/ 2048959 h 5795027"/>
                <a:gd name="connsiteX11" fmla="*/ 559354 w 3723546"/>
                <a:gd name="connsiteY11" fmla="*/ 855573 h 5795027"/>
                <a:gd name="connsiteX12" fmla="*/ 1950071 w 3723546"/>
                <a:gd name="connsiteY12" fmla="*/ 164715 h 5795027"/>
                <a:gd name="connsiteX13" fmla="*/ 2144960 w 3723546"/>
                <a:gd name="connsiteY13" fmla="*/ 0 h 5795027"/>
                <a:gd name="connsiteX14" fmla="*/ 2332832 w 3723546"/>
                <a:gd name="connsiteY14" fmla="*/ 164715 h 5795027"/>
                <a:gd name="connsiteX15" fmla="*/ 2976290 w 3723546"/>
                <a:gd name="connsiteY15" fmla="*/ 524033 h 5795027"/>
                <a:gd name="connsiteX0" fmla="*/ 3723546 w 3723546"/>
                <a:gd name="connsiteY0" fmla="*/ 4939455 h 5795027"/>
                <a:gd name="connsiteX1" fmla="*/ 2989878 w 3723546"/>
                <a:gd name="connsiteY1" fmla="*/ 5266109 h 5795027"/>
                <a:gd name="connsiteX2" fmla="*/ 2332829 w 3723546"/>
                <a:gd name="connsiteY2" fmla="*/ 5630311 h 5795027"/>
                <a:gd name="connsiteX3" fmla="*/ 2137940 w 3723546"/>
                <a:gd name="connsiteY3" fmla="*/ 5795027 h 5795027"/>
                <a:gd name="connsiteX4" fmla="*/ 1950069 w 3723546"/>
                <a:gd name="connsiteY4" fmla="*/ 5630311 h 5795027"/>
                <a:gd name="connsiteX5" fmla="*/ 559353 w 3723546"/>
                <a:gd name="connsiteY5" fmla="*/ 4939455 h 5795027"/>
                <a:gd name="connsiteX6" fmla="*/ 0 w 3723546"/>
                <a:gd name="connsiteY6" fmla="*/ 3746068 h 5795027"/>
                <a:gd name="connsiteX7" fmla="*/ 0 w 3723546"/>
                <a:gd name="connsiteY7" fmla="*/ 3441681 h 5795027"/>
                <a:gd name="connsiteX8" fmla="*/ 0 w 3723546"/>
                <a:gd name="connsiteY8" fmla="*/ 3042471 h 5795027"/>
                <a:gd name="connsiteX9" fmla="*/ 0 w 3723546"/>
                <a:gd name="connsiteY9" fmla="*/ 2752557 h 5795027"/>
                <a:gd name="connsiteX10" fmla="*/ 0 w 3723546"/>
                <a:gd name="connsiteY10" fmla="*/ 2231503 h 5795027"/>
                <a:gd name="connsiteX11" fmla="*/ 0 w 3723546"/>
                <a:gd name="connsiteY11" fmla="*/ 2048959 h 5795027"/>
                <a:gd name="connsiteX12" fmla="*/ 559354 w 3723546"/>
                <a:gd name="connsiteY12" fmla="*/ 855573 h 5795027"/>
                <a:gd name="connsiteX13" fmla="*/ 1950071 w 3723546"/>
                <a:gd name="connsiteY13" fmla="*/ 164715 h 5795027"/>
                <a:gd name="connsiteX14" fmla="*/ 2144960 w 3723546"/>
                <a:gd name="connsiteY14" fmla="*/ 0 h 5795027"/>
                <a:gd name="connsiteX15" fmla="*/ 2332832 w 3723546"/>
                <a:gd name="connsiteY15" fmla="*/ 164715 h 5795027"/>
                <a:gd name="connsiteX16" fmla="*/ 2976290 w 3723546"/>
                <a:gd name="connsiteY16" fmla="*/ 524033 h 5795027"/>
                <a:gd name="connsiteX0" fmla="*/ 2989878 w 2989878"/>
                <a:gd name="connsiteY0" fmla="*/ 5266109 h 5795027"/>
                <a:gd name="connsiteX1" fmla="*/ 2332829 w 2989878"/>
                <a:gd name="connsiteY1" fmla="*/ 5630311 h 5795027"/>
                <a:gd name="connsiteX2" fmla="*/ 2137940 w 2989878"/>
                <a:gd name="connsiteY2" fmla="*/ 5795027 h 5795027"/>
                <a:gd name="connsiteX3" fmla="*/ 1950069 w 2989878"/>
                <a:gd name="connsiteY3" fmla="*/ 5630311 h 5795027"/>
                <a:gd name="connsiteX4" fmla="*/ 559353 w 2989878"/>
                <a:gd name="connsiteY4" fmla="*/ 4939455 h 5795027"/>
                <a:gd name="connsiteX5" fmla="*/ 0 w 2989878"/>
                <a:gd name="connsiteY5" fmla="*/ 3746068 h 5795027"/>
                <a:gd name="connsiteX6" fmla="*/ 0 w 2989878"/>
                <a:gd name="connsiteY6" fmla="*/ 3441681 h 5795027"/>
                <a:gd name="connsiteX7" fmla="*/ 0 w 2989878"/>
                <a:gd name="connsiteY7" fmla="*/ 3042471 h 5795027"/>
                <a:gd name="connsiteX8" fmla="*/ 0 w 2989878"/>
                <a:gd name="connsiteY8" fmla="*/ 2752557 h 5795027"/>
                <a:gd name="connsiteX9" fmla="*/ 0 w 2989878"/>
                <a:gd name="connsiteY9" fmla="*/ 2231503 h 5795027"/>
                <a:gd name="connsiteX10" fmla="*/ 0 w 2989878"/>
                <a:gd name="connsiteY10" fmla="*/ 2048959 h 5795027"/>
                <a:gd name="connsiteX11" fmla="*/ 559354 w 2989878"/>
                <a:gd name="connsiteY11" fmla="*/ 855573 h 5795027"/>
                <a:gd name="connsiteX12" fmla="*/ 1950071 w 2989878"/>
                <a:gd name="connsiteY12" fmla="*/ 164715 h 5795027"/>
                <a:gd name="connsiteX13" fmla="*/ 2144960 w 2989878"/>
                <a:gd name="connsiteY13" fmla="*/ 0 h 5795027"/>
                <a:gd name="connsiteX14" fmla="*/ 2332832 w 2989878"/>
                <a:gd name="connsiteY14" fmla="*/ 164715 h 5795027"/>
                <a:gd name="connsiteX15" fmla="*/ 2976290 w 2989878"/>
                <a:gd name="connsiteY15" fmla="*/ 524033 h 5795027"/>
                <a:gd name="connsiteX0" fmla="*/ 2989878 w 2989878"/>
                <a:gd name="connsiteY0" fmla="*/ 5266109 h 5795027"/>
                <a:gd name="connsiteX1" fmla="*/ 2332829 w 2989878"/>
                <a:gd name="connsiteY1" fmla="*/ 5630311 h 5795027"/>
                <a:gd name="connsiteX2" fmla="*/ 2137940 w 2989878"/>
                <a:gd name="connsiteY2" fmla="*/ 5795027 h 5795027"/>
                <a:gd name="connsiteX3" fmla="*/ 1950069 w 2989878"/>
                <a:gd name="connsiteY3" fmla="*/ 5630311 h 5795027"/>
                <a:gd name="connsiteX4" fmla="*/ 559353 w 2989878"/>
                <a:gd name="connsiteY4" fmla="*/ 4939455 h 5795027"/>
                <a:gd name="connsiteX5" fmla="*/ 0 w 2989878"/>
                <a:gd name="connsiteY5" fmla="*/ 3746068 h 5795027"/>
                <a:gd name="connsiteX6" fmla="*/ 0 w 2989878"/>
                <a:gd name="connsiteY6" fmla="*/ 3441681 h 5795027"/>
                <a:gd name="connsiteX7" fmla="*/ 0 w 2989878"/>
                <a:gd name="connsiteY7" fmla="*/ 3042471 h 5795027"/>
                <a:gd name="connsiteX8" fmla="*/ 0 w 2989878"/>
                <a:gd name="connsiteY8" fmla="*/ 2752557 h 5795027"/>
                <a:gd name="connsiteX9" fmla="*/ 0 w 2989878"/>
                <a:gd name="connsiteY9" fmla="*/ 2231503 h 5795027"/>
                <a:gd name="connsiteX10" fmla="*/ 0 w 2989878"/>
                <a:gd name="connsiteY10" fmla="*/ 2048959 h 5795027"/>
                <a:gd name="connsiteX11" fmla="*/ 559354 w 2989878"/>
                <a:gd name="connsiteY11" fmla="*/ 855573 h 5795027"/>
                <a:gd name="connsiteX12" fmla="*/ 1950071 w 2989878"/>
                <a:gd name="connsiteY12" fmla="*/ 164715 h 5795027"/>
                <a:gd name="connsiteX13" fmla="*/ 2144960 w 2989878"/>
                <a:gd name="connsiteY13" fmla="*/ 0 h 5795027"/>
                <a:gd name="connsiteX14" fmla="*/ 2332832 w 2989878"/>
                <a:gd name="connsiteY14" fmla="*/ 164715 h 5795027"/>
                <a:gd name="connsiteX15" fmla="*/ 2976290 w 2989878"/>
                <a:gd name="connsiteY15" fmla="*/ 524033 h 5795027"/>
                <a:gd name="connsiteX0" fmla="*/ 2955049 w 2976290"/>
                <a:gd name="connsiteY0" fmla="*/ 5266109 h 5795027"/>
                <a:gd name="connsiteX1" fmla="*/ 2332829 w 2976290"/>
                <a:gd name="connsiteY1" fmla="*/ 5630311 h 5795027"/>
                <a:gd name="connsiteX2" fmla="*/ 2137940 w 2976290"/>
                <a:gd name="connsiteY2" fmla="*/ 5795027 h 5795027"/>
                <a:gd name="connsiteX3" fmla="*/ 1950069 w 2976290"/>
                <a:gd name="connsiteY3" fmla="*/ 5630311 h 5795027"/>
                <a:gd name="connsiteX4" fmla="*/ 559353 w 2976290"/>
                <a:gd name="connsiteY4" fmla="*/ 4939455 h 5795027"/>
                <a:gd name="connsiteX5" fmla="*/ 0 w 2976290"/>
                <a:gd name="connsiteY5" fmla="*/ 3746068 h 5795027"/>
                <a:gd name="connsiteX6" fmla="*/ 0 w 2976290"/>
                <a:gd name="connsiteY6" fmla="*/ 3441681 h 5795027"/>
                <a:gd name="connsiteX7" fmla="*/ 0 w 2976290"/>
                <a:gd name="connsiteY7" fmla="*/ 3042471 h 5795027"/>
                <a:gd name="connsiteX8" fmla="*/ 0 w 2976290"/>
                <a:gd name="connsiteY8" fmla="*/ 2752557 h 5795027"/>
                <a:gd name="connsiteX9" fmla="*/ 0 w 2976290"/>
                <a:gd name="connsiteY9" fmla="*/ 2231503 h 5795027"/>
                <a:gd name="connsiteX10" fmla="*/ 0 w 2976290"/>
                <a:gd name="connsiteY10" fmla="*/ 2048959 h 5795027"/>
                <a:gd name="connsiteX11" fmla="*/ 559354 w 2976290"/>
                <a:gd name="connsiteY11" fmla="*/ 855573 h 5795027"/>
                <a:gd name="connsiteX12" fmla="*/ 1950071 w 2976290"/>
                <a:gd name="connsiteY12" fmla="*/ 164715 h 5795027"/>
                <a:gd name="connsiteX13" fmla="*/ 2144960 w 2976290"/>
                <a:gd name="connsiteY13" fmla="*/ 0 h 5795027"/>
                <a:gd name="connsiteX14" fmla="*/ 2332832 w 2976290"/>
                <a:gd name="connsiteY14" fmla="*/ 164715 h 5795027"/>
                <a:gd name="connsiteX15" fmla="*/ 2976290 w 2976290"/>
                <a:gd name="connsiteY15" fmla="*/ 524033 h 5795027"/>
                <a:gd name="connsiteX0" fmla="*/ 2955049 w 2976290"/>
                <a:gd name="connsiteY0" fmla="*/ 5266109 h 5795027"/>
                <a:gd name="connsiteX1" fmla="*/ 2332829 w 2976290"/>
                <a:gd name="connsiteY1" fmla="*/ 5630311 h 5795027"/>
                <a:gd name="connsiteX2" fmla="*/ 2137940 w 2976290"/>
                <a:gd name="connsiteY2" fmla="*/ 5795027 h 5795027"/>
                <a:gd name="connsiteX3" fmla="*/ 1950069 w 2976290"/>
                <a:gd name="connsiteY3" fmla="*/ 5630311 h 5795027"/>
                <a:gd name="connsiteX4" fmla="*/ 559353 w 2976290"/>
                <a:gd name="connsiteY4" fmla="*/ 4939455 h 5795027"/>
                <a:gd name="connsiteX5" fmla="*/ 0 w 2976290"/>
                <a:gd name="connsiteY5" fmla="*/ 3746068 h 5795027"/>
                <a:gd name="connsiteX6" fmla="*/ 0 w 2976290"/>
                <a:gd name="connsiteY6" fmla="*/ 3441681 h 5795027"/>
                <a:gd name="connsiteX7" fmla="*/ 0 w 2976290"/>
                <a:gd name="connsiteY7" fmla="*/ 3042471 h 5795027"/>
                <a:gd name="connsiteX8" fmla="*/ 0 w 2976290"/>
                <a:gd name="connsiteY8" fmla="*/ 2752557 h 5795027"/>
                <a:gd name="connsiteX9" fmla="*/ 0 w 2976290"/>
                <a:gd name="connsiteY9" fmla="*/ 2231503 h 5795027"/>
                <a:gd name="connsiteX10" fmla="*/ 0 w 2976290"/>
                <a:gd name="connsiteY10" fmla="*/ 2048959 h 5795027"/>
                <a:gd name="connsiteX11" fmla="*/ 559354 w 2976290"/>
                <a:gd name="connsiteY11" fmla="*/ 855573 h 5795027"/>
                <a:gd name="connsiteX12" fmla="*/ 1950071 w 2976290"/>
                <a:gd name="connsiteY12" fmla="*/ 164715 h 5795027"/>
                <a:gd name="connsiteX13" fmla="*/ 2144960 w 2976290"/>
                <a:gd name="connsiteY13" fmla="*/ 0 h 5795027"/>
                <a:gd name="connsiteX14" fmla="*/ 2332832 w 2976290"/>
                <a:gd name="connsiteY14" fmla="*/ 164715 h 5795027"/>
                <a:gd name="connsiteX15" fmla="*/ 2976290 w 2976290"/>
                <a:gd name="connsiteY15" fmla="*/ 524033 h 5795027"/>
                <a:gd name="connsiteX0" fmla="*/ 2955049 w 2976290"/>
                <a:gd name="connsiteY0" fmla="*/ 5266109 h 5795027"/>
                <a:gd name="connsiteX1" fmla="*/ 2332829 w 2976290"/>
                <a:gd name="connsiteY1" fmla="*/ 5630311 h 5795027"/>
                <a:gd name="connsiteX2" fmla="*/ 2137940 w 2976290"/>
                <a:gd name="connsiteY2" fmla="*/ 5795027 h 5795027"/>
                <a:gd name="connsiteX3" fmla="*/ 1950069 w 2976290"/>
                <a:gd name="connsiteY3" fmla="*/ 5630311 h 5795027"/>
                <a:gd name="connsiteX4" fmla="*/ 559353 w 2976290"/>
                <a:gd name="connsiteY4" fmla="*/ 4939455 h 5795027"/>
                <a:gd name="connsiteX5" fmla="*/ 0 w 2976290"/>
                <a:gd name="connsiteY5" fmla="*/ 3746068 h 5795027"/>
                <a:gd name="connsiteX6" fmla="*/ 0 w 2976290"/>
                <a:gd name="connsiteY6" fmla="*/ 3441681 h 5795027"/>
                <a:gd name="connsiteX7" fmla="*/ 0 w 2976290"/>
                <a:gd name="connsiteY7" fmla="*/ 3042471 h 5795027"/>
                <a:gd name="connsiteX8" fmla="*/ 0 w 2976290"/>
                <a:gd name="connsiteY8" fmla="*/ 2752557 h 5795027"/>
                <a:gd name="connsiteX9" fmla="*/ 0 w 2976290"/>
                <a:gd name="connsiteY9" fmla="*/ 2231503 h 5795027"/>
                <a:gd name="connsiteX10" fmla="*/ 0 w 2976290"/>
                <a:gd name="connsiteY10" fmla="*/ 2048959 h 5795027"/>
                <a:gd name="connsiteX11" fmla="*/ 559354 w 2976290"/>
                <a:gd name="connsiteY11" fmla="*/ 855573 h 5795027"/>
                <a:gd name="connsiteX12" fmla="*/ 1950071 w 2976290"/>
                <a:gd name="connsiteY12" fmla="*/ 164715 h 5795027"/>
                <a:gd name="connsiteX13" fmla="*/ 2144960 w 2976290"/>
                <a:gd name="connsiteY13" fmla="*/ 0 h 5795027"/>
                <a:gd name="connsiteX14" fmla="*/ 2332832 w 2976290"/>
                <a:gd name="connsiteY14" fmla="*/ 164715 h 5795027"/>
                <a:gd name="connsiteX15" fmla="*/ 2976290 w 2976290"/>
                <a:gd name="connsiteY15" fmla="*/ 524033 h 5795027"/>
                <a:gd name="connsiteX0" fmla="*/ 2955049 w 2976290"/>
                <a:gd name="connsiteY0" fmla="*/ 5266109 h 5795027"/>
                <a:gd name="connsiteX1" fmla="*/ 2332829 w 2976290"/>
                <a:gd name="connsiteY1" fmla="*/ 5630311 h 5795027"/>
                <a:gd name="connsiteX2" fmla="*/ 2137940 w 2976290"/>
                <a:gd name="connsiteY2" fmla="*/ 5795027 h 5795027"/>
                <a:gd name="connsiteX3" fmla="*/ 1950069 w 2976290"/>
                <a:gd name="connsiteY3" fmla="*/ 5630311 h 5795027"/>
                <a:gd name="connsiteX4" fmla="*/ 559353 w 2976290"/>
                <a:gd name="connsiteY4" fmla="*/ 4939455 h 5795027"/>
                <a:gd name="connsiteX5" fmla="*/ 0 w 2976290"/>
                <a:gd name="connsiteY5" fmla="*/ 3746068 h 5795027"/>
                <a:gd name="connsiteX6" fmla="*/ 0 w 2976290"/>
                <a:gd name="connsiteY6" fmla="*/ 3441681 h 5795027"/>
                <a:gd name="connsiteX7" fmla="*/ 0 w 2976290"/>
                <a:gd name="connsiteY7" fmla="*/ 3042471 h 5795027"/>
                <a:gd name="connsiteX8" fmla="*/ 0 w 2976290"/>
                <a:gd name="connsiteY8" fmla="*/ 2752557 h 5795027"/>
                <a:gd name="connsiteX9" fmla="*/ 0 w 2976290"/>
                <a:gd name="connsiteY9" fmla="*/ 2231503 h 5795027"/>
                <a:gd name="connsiteX10" fmla="*/ 0 w 2976290"/>
                <a:gd name="connsiteY10" fmla="*/ 2048959 h 5795027"/>
                <a:gd name="connsiteX11" fmla="*/ 559354 w 2976290"/>
                <a:gd name="connsiteY11" fmla="*/ 855573 h 5795027"/>
                <a:gd name="connsiteX12" fmla="*/ 1950071 w 2976290"/>
                <a:gd name="connsiteY12" fmla="*/ 164715 h 5795027"/>
                <a:gd name="connsiteX13" fmla="*/ 2144960 w 2976290"/>
                <a:gd name="connsiteY13" fmla="*/ 0 h 5795027"/>
                <a:gd name="connsiteX14" fmla="*/ 2332832 w 2976290"/>
                <a:gd name="connsiteY14" fmla="*/ 164715 h 5795027"/>
                <a:gd name="connsiteX15" fmla="*/ 2976290 w 2976290"/>
                <a:gd name="connsiteY15" fmla="*/ 524033 h 5795027"/>
                <a:gd name="connsiteX0" fmla="*/ 2955049 w 2976290"/>
                <a:gd name="connsiteY0" fmla="*/ 5266109 h 5795027"/>
                <a:gd name="connsiteX1" fmla="*/ 2332829 w 2976290"/>
                <a:gd name="connsiteY1" fmla="*/ 5630311 h 5795027"/>
                <a:gd name="connsiteX2" fmla="*/ 2137940 w 2976290"/>
                <a:gd name="connsiteY2" fmla="*/ 5795027 h 5795027"/>
                <a:gd name="connsiteX3" fmla="*/ 1950069 w 2976290"/>
                <a:gd name="connsiteY3" fmla="*/ 5630311 h 5795027"/>
                <a:gd name="connsiteX4" fmla="*/ 559353 w 2976290"/>
                <a:gd name="connsiteY4" fmla="*/ 4939455 h 5795027"/>
                <a:gd name="connsiteX5" fmla="*/ 0 w 2976290"/>
                <a:gd name="connsiteY5" fmla="*/ 3746068 h 5795027"/>
                <a:gd name="connsiteX6" fmla="*/ 0 w 2976290"/>
                <a:gd name="connsiteY6" fmla="*/ 3441681 h 5795027"/>
                <a:gd name="connsiteX7" fmla="*/ 0 w 2976290"/>
                <a:gd name="connsiteY7" fmla="*/ 3042471 h 5795027"/>
                <a:gd name="connsiteX8" fmla="*/ 0 w 2976290"/>
                <a:gd name="connsiteY8" fmla="*/ 2752557 h 5795027"/>
                <a:gd name="connsiteX9" fmla="*/ 0 w 2976290"/>
                <a:gd name="connsiteY9" fmla="*/ 2231503 h 5795027"/>
                <a:gd name="connsiteX10" fmla="*/ 0 w 2976290"/>
                <a:gd name="connsiteY10" fmla="*/ 2048959 h 5795027"/>
                <a:gd name="connsiteX11" fmla="*/ 559354 w 2976290"/>
                <a:gd name="connsiteY11" fmla="*/ 855573 h 5795027"/>
                <a:gd name="connsiteX12" fmla="*/ 1950071 w 2976290"/>
                <a:gd name="connsiteY12" fmla="*/ 164715 h 5795027"/>
                <a:gd name="connsiteX13" fmla="*/ 2144960 w 2976290"/>
                <a:gd name="connsiteY13" fmla="*/ 0 h 5795027"/>
                <a:gd name="connsiteX14" fmla="*/ 2332832 w 2976290"/>
                <a:gd name="connsiteY14" fmla="*/ 164715 h 5795027"/>
                <a:gd name="connsiteX15" fmla="*/ 2976290 w 2976290"/>
                <a:gd name="connsiteY15" fmla="*/ 524033 h 5795027"/>
                <a:gd name="connsiteX0" fmla="*/ 2955049 w 2987296"/>
                <a:gd name="connsiteY0" fmla="*/ 5266109 h 5795027"/>
                <a:gd name="connsiteX1" fmla="*/ 2332829 w 2987296"/>
                <a:gd name="connsiteY1" fmla="*/ 5630311 h 5795027"/>
                <a:gd name="connsiteX2" fmla="*/ 2137940 w 2987296"/>
                <a:gd name="connsiteY2" fmla="*/ 5795027 h 5795027"/>
                <a:gd name="connsiteX3" fmla="*/ 1950069 w 2987296"/>
                <a:gd name="connsiteY3" fmla="*/ 5630311 h 5795027"/>
                <a:gd name="connsiteX4" fmla="*/ 559353 w 2987296"/>
                <a:gd name="connsiteY4" fmla="*/ 4939455 h 5795027"/>
                <a:gd name="connsiteX5" fmla="*/ 0 w 2987296"/>
                <a:gd name="connsiteY5" fmla="*/ 3746068 h 5795027"/>
                <a:gd name="connsiteX6" fmla="*/ 0 w 2987296"/>
                <a:gd name="connsiteY6" fmla="*/ 3441681 h 5795027"/>
                <a:gd name="connsiteX7" fmla="*/ 0 w 2987296"/>
                <a:gd name="connsiteY7" fmla="*/ 3042471 h 5795027"/>
                <a:gd name="connsiteX8" fmla="*/ 0 w 2987296"/>
                <a:gd name="connsiteY8" fmla="*/ 2752557 h 5795027"/>
                <a:gd name="connsiteX9" fmla="*/ 0 w 2987296"/>
                <a:gd name="connsiteY9" fmla="*/ 2231503 h 5795027"/>
                <a:gd name="connsiteX10" fmla="*/ 0 w 2987296"/>
                <a:gd name="connsiteY10" fmla="*/ 2048959 h 5795027"/>
                <a:gd name="connsiteX11" fmla="*/ 559354 w 2987296"/>
                <a:gd name="connsiteY11" fmla="*/ 855573 h 5795027"/>
                <a:gd name="connsiteX12" fmla="*/ 1950071 w 2987296"/>
                <a:gd name="connsiteY12" fmla="*/ 164715 h 5795027"/>
                <a:gd name="connsiteX13" fmla="*/ 2144960 w 2987296"/>
                <a:gd name="connsiteY13" fmla="*/ 0 h 5795027"/>
                <a:gd name="connsiteX14" fmla="*/ 2332832 w 2987296"/>
                <a:gd name="connsiteY14" fmla="*/ 164715 h 5795027"/>
                <a:gd name="connsiteX15" fmla="*/ 2987296 w 2987296"/>
                <a:gd name="connsiteY15" fmla="*/ 557051 h 5795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7296" h="5795027">
                  <a:moveTo>
                    <a:pt x="2955049" y="5266109"/>
                  </a:moveTo>
                  <a:cubicBezTo>
                    <a:pt x="2737194" y="5332489"/>
                    <a:pt x="2474819" y="5542158"/>
                    <a:pt x="2332829" y="5630311"/>
                  </a:cubicBezTo>
                  <a:lnTo>
                    <a:pt x="2137940" y="5795027"/>
                  </a:lnTo>
                  <a:lnTo>
                    <a:pt x="1950069" y="5630311"/>
                  </a:lnTo>
                  <a:cubicBezTo>
                    <a:pt x="1484225" y="5270318"/>
                    <a:pt x="959280" y="5171158"/>
                    <a:pt x="559353" y="4939455"/>
                  </a:cubicBezTo>
                  <a:cubicBezTo>
                    <a:pt x="174796" y="4670559"/>
                    <a:pt x="0" y="4362177"/>
                    <a:pt x="0" y="3746068"/>
                  </a:cubicBezTo>
                  <a:lnTo>
                    <a:pt x="0" y="3441681"/>
                  </a:lnTo>
                  <a:lnTo>
                    <a:pt x="0" y="3042471"/>
                  </a:lnTo>
                  <a:lnTo>
                    <a:pt x="0" y="2752557"/>
                  </a:lnTo>
                  <a:lnTo>
                    <a:pt x="0" y="2231503"/>
                  </a:lnTo>
                  <a:lnTo>
                    <a:pt x="0" y="2048959"/>
                  </a:lnTo>
                  <a:cubicBezTo>
                    <a:pt x="0" y="1432851"/>
                    <a:pt x="174797" y="1124469"/>
                    <a:pt x="559354" y="855573"/>
                  </a:cubicBezTo>
                  <a:cubicBezTo>
                    <a:pt x="959283" y="623869"/>
                    <a:pt x="1484227" y="524709"/>
                    <a:pt x="1950071" y="164715"/>
                  </a:cubicBezTo>
                  <a:lnTo>
                    <a:pt x="2144960" y="0"/>
                  </a:lnTo>
                  <a:lnTo>
                    <a:pt x="2332832" y="164715"/>
                  </a:lnTo>
                  <a:cubicBezTo>
                    <a:pt x="2471387" y="252054"/>
                    <a:pt x="2755510" y="441908"/>
                    <a:pt x="2987296" y="557051"/>
                  </a:cubicBezTo>
                </a:path>
              </a:pathLst>
            </a:custGeom>
            <a:noFill/>
            <a:ln w="25400" cap="rnd">
              <a:solidFill>
                <a:schemeClr val="bg2">
                  <a:lumMod val="75000"/>
                  <a:alpha val="6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le Placeholder 1">
            <a:extLst>
              <a:ext uri="{FF2B5EF4-FFF2-40B4-BE49-F238E27FC236}">
                <a16:creationId xmlns:a16="http://schemas.microsoft.com/office/drawing/2014/main" id="{7E11B74D-DF90-4993-88AE-4D05C91F2A96}"/>
              </a:ext>
            </a:extLst>
          </p:cNvPr>
          <p:cNvSpPr>
            <a:spLocks noGrp="1"/>
          </p:cNvSpPr>
          <p:nvPr>
            <p:ph type="title"/>
          </p:nvPr>
        </p:nvSpPr>
        <p:spPr>
          <a:xfrm>
            <a:off x="966744" y="959587"/>
            <a:ext cx="9076329" cy="1064277"/>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E79B3DE9-A495-4E75-819D-E0B2E5505072}"/>
              </a:ext>
            </a:extLst>
          </p:cNvPr>
          <p:cNvSpPr>
            <a:spLocks noGrp="1"/>
          </p:cNvSpPr>
          <p:nvPr>
            <p:ph type="body" idx="1"/>
          </p:nvPr>
        </p:nvSpPr>
        <p:spPr>
          <a:xfrm>
            <a:off x="966744" y="2248257"/>
            <a:ext cx="9076329" cy="365015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F02430AC-DB07-423B-A52A-0065639AFE68}"/>
              </a:ext>
            </a:extLst>
          </p:cNvPr>
          <p:cNvSpPr>
            <a:spLocks noGrp="1"/>
          </p:cNvSpPr>
          <p:nvPr>
            <p:ph type="dt" sz="half" idx="2"/>
          </p:nvPr>
        </p:nvSpPr>
        <p:spPr>
          <a:xfrm>
            <a:off x="8266975" y="6356350"/>
            <a:ext cx="2960914" cy="365125"/>
          </a:xfrm>
          <a:prstGeom prst="rect">
            <a:avLst/>
          </a:prstGeom>
        </p:spPr>
        <p:txBody>
          <a:bodyPr vert="horz" lIns="91440" tIns="45720" rIns="91440" bIns="45720" rtlCol="0" anchor="ctr"/>
          <a:lstStyle>
            <a:lvl1pPr algn="r">
              <a:defRPr sz="1000" i="0">
                <a:solidFill>
                  <a:schemeClr val="tx2">
                    <a:alpha val="85000"/>
                  </a:schemeClr>
                </a:solidFill>
              </a:defRPr>
            </a:lvl1pPr>
          </a:lstStyle>
          <a:p>
            <a:fld id="{11008460-8B2F-4AAA-A4E2-10730069204C}" type="datetimeFigureOut">
              <a:rPr lang="en-US" smtClean="0"/>
              <a:pPr/>
              <a:t>7/25/2024</a:t>
            </a:fld>
            <a:endParaRPr lang="en-US" dirty="0"/>
          </a:p>
        </p:txBody>
      </p:sp>
      <p:sp>
        <p:nvSpPr>
          <p:cNvPr id="5" name="Footer Placeholder 4">
            <a:extLst>
              <a:ext uri="{FF2B5EF4-FFF2-40B4-BE49-F238E27FC236}">
                <a16:creationId xmlns:a16="http://schemas.microsoft.com/office/drawing/2014/main" id="{485FAFC9-FA18-4C55-8C92-B17603CAEEDC}"/>
              </a:ext>
            </a:extLst>
          </p:cNvPr>
          <p:cNvSpPr>
            <a:spLocks noGrp="1"/>
          </p:cNvSpPr>
          <p:nvPr>
            <p:ph type="ftr" sz="quarter" idx="3"/>
          </p:nvPr>
        </p:nvSpPr>
        <p:spPr>
          <a:xfrm>
            <a:off x="966745" y="501128"/>
            <a:ext cx="3311342" cy="365125"/>
          </a:xfrm>
          <a:prstGeom prst="rect">
            <a:avLst/>
          </a:prstGeom>
        </p:spPr>
        <p:txBody>
          <a:bodyPr vert="horz" lIns="91440" tIns="45720" rIns="91440" bIns="45720" rtlCol="0" anchor="ctr"/>
          <a:lstStyle>
            <a:lvl1pPr algn="l">
              <a:defRPr sz="1000" i="0">
                <a:solidFill>
                  <a:schemeClr val="tx2">
                    <a:alpha val="85000"/>
                  </a:schemeClr>
                </a:solidFill>
              </a:defRPr>
            </a:lvl1pPr>
          </a:lstStyle>
          <a:p>
            <a:endParaRPr lang="en-US" dirty="0"/>
          </a:p>
        </p:txBody>
      </p:sp>
      <p:sp>
        <p:nvSpPr>
          <p:cNvPr id="6" name="Slide Number Placeholder 5">
            <a:extLst>
              <a:ext uri="{FF2B5EF4-FFF2-40B4-BE49-F238E27FC236}">
                <a16:creationId xmlns:a16="http://schemas.microsoft.com/office/drawing/2014/main" id="{67D5A493-61FB-4764-90B6-8CC218A781C9}"/>
              </a:ext>
            </a:extLst>
          </p:cNvPr>
          <p:cNvSpPr>
            <a:spLocks noGrp="1"/>
          </p:cNvSpPr>
          <p:nvPr>
            <p:ph type="sldNum" sz="quarter" idx="4"/>
          </p:nvPr>
        </p:nvSpPr>
        <p:spPr>
          <a:xfrm>
            <a:off x="11239498" y="6356350"/>
            <a:ext cx="515479" cy="365125"/>
          </a:xfrm>
          <a:prstGeom prst="rect">
            <a:avLst/>
          </a:prstGeom>
        </p:spPr>
        <p:txBody>
          <a:bodyPr vert="horz" lIns="91440" tIns="45720" rIns="91440" bIns="45720" rtlCol="0" anchor="ctr"/>
          <a:lstStyle>
            <a:lvl1pPr algn="r">
              <a:defRPr sz="1000" i="0">
                <a:solidFill>
                  <a:schemeClr val="tx2">
                    <a:alpha val="85000"/>
                  </a:schemeClr>
                </a:solidFill>
              </a:defRPr>
            </a:lvl1pPr>
          </a:lstStyle>
          <a:p>
            <a:fld id="{0946259B-8396-46CD-AD42-FDEDA89DA278}" type="slidenum">
              <a:rPr lang="en-US" smtClean="0"/>
              <a:pPr/>
              <a:t>‹#›</a:t>
            </a:fld>
            <a:endParaRPr lang="en-US" dirty="0"/>
          </a:p>
        </p:txBody>
      </p:sp>
    </p:spTree>
    <p:extLst>
      <p:ext uri="{BB962C8B-B14F-4D97-AF65-F5344CB8AC3E}">
        <p14:creationId xmlns:p14="http://schemas.microsoft.com/office/powerpoint/2010/main" val="2381502603"/>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18" r:id="rId6"/>
    <p:sldLayoutId id="2147483714" r:id="rId7"/>
    <p:sldLayoutId id="2147483715" r:id="rId8"/>
    <p:sldLayoutId id="2147483716" r:id="rId9"/>
    <p:sldLayoutId id="2147483717" r:id="rId10"/>
    <p:sldLayoutId id="2147483719" r:id="rId11"/>
  </p:sldLayoutIdLst>
  <p:txStyles>
    <p:titleStyle>
      <a:lvl1pPr algn="l" defTabSz="914400" rtl="0" eaLnBrk="1" latinLnBrk="0" hangingPunct="1">
        <a:lnSpc>
          <a:spcPct val="100000"/>
        </a:lnSpc>
        <a:spcBef>
          <a:spcPct val="0"/>
        </a:spcBef>
        <a:buNone/>
        <a:defRPr sz="4000" kern="1200">
          <a:solidFill>
            <a:schemeClr val="tx2"/>
          </a:solidFill>
          <a:latin typeface="+mj-lt"/>
          <a:ea typeface="+mj-ea"/>
          <a:cs typeface="+mj-cs"/>
        </a:defRPr>
      </a:lvl1pPr>
    </p:titleStyle>
    <p:bodyStyle>
      <a:lvl1pPr marL="228600" indent="-228600" algn="l" defTabSz="914400" rtl="0" eaLnBrk="1" latinLnBrk="0" hangingPunct="1">
        <a:lnSpc>
          <a:spcPct val="110000"/>
        </a:lnSpc>
        <a:spcBef>
          <a:spcPts val="1000"/>
        </a:spcBef>
        <a:buSzPct val="150000"/>
        <a:buFont typeface="Goudy Old Style" panose="02020502050305020303" pitchFamily="18" charset="0"/>
        <a:buChar char="∙"/>
        <a:defRPr sz="2000" kern="1200">
          <a:solidFill>
            <a:schemeClr val="tx2"/>
          </a:solidFill>
          <a:latin typeface="+mn-lt"/>
          <a:ea typeface="+mn-ea"/>
          <a:cs typeface="+mn-cs"/>
        </a:defRPr>
      </a:lvl1pPr>
      <a:lvl2pPr marL="274320" indent="0" algn="l" defTabSz="914400" rtl="0" eaLnBrk="1" latinLnBrk="0" hangingPunct="1">
        <a:lnSpc>
          <a:spcPct val="110000"/>
        </a:lnSpc>
        <a:spcBef>
          <a:spcPts val="500"/>
        </a:spcBef>
        <a:buFontTx/>
        <a:buNone/>
        <a:defRPr sz="1800" kern="1200">
          <a:solidFill>
            <a:schemeClr val="tx2"/>
          </a:solidFill>
          <a:latin typeface="+mn-lt"/>
          <a:ea typeface="+mn-ea"/>
          <a:cs typeface="+mn-cs"/>
        </a:defRPr>
      </a:lvl2pPr>
      <a:lvl3pPr marL="548640" indent="-228600" algn="l" defTabSz="914400" rtl="0" eaLnBrk="1" latinLnBrk="0" hangingPunct="1">
        <a:lnSpc>
          <a:spcPct val="110000"/>
        </a:lnSpc>
        <a:spcBef>
          <a:spcPts val="500"/>
        </a:spcBef>
        <a:buSzPct val="150000"/>
        <a:buFont typeface="Goudy Old Style" panose="02020502050305020303" pitchFamily="18" charset="0"/>
        <a:buChar char="∙"/>
        <a:defRPr sz="1600" kern="1200">
          <a:solidFill>
            <a:schemeClr val="tx2"/>
          </a:solidFill>
          <a:latin typeface="+mn-lt"/>
          <a:ea typeface="+mn-ea"/>
          <a:cs typeface="+mn-cs"/>
        </a:defRPr>
      </a:lvl3pPr>
      <a:lvl4pPr marL="594360" indent="0" algn="l" defTabSz="914400" rtl="0" eaLnBrk="1" latinLnBrk="0" hangingPunct="1">
        <a:lnSpc>
          <a:spcPct val="110000"/>
        </a:lnSpc>
        <a:spcBef>
          <a:spcPts val="500"/>
        </a:spcBef>
        <a:buFontTx/>
        <a:buNone/>
        <a:defRPr sz="1400" kern="1200">
          <a:solidFill>
            <a:schemeClr val="tx2"/>
          </a:solidFill>
          <a:latin typeface="+mn-lt"/>
          <a:ea typeface="+mn-ea"/>
          <a:cs typeface="+mn-cs"/>
        </a:defRPr>
      </a:lvl4pPr>
      <a:lvl5pPr marL="822960" indent="-228600" algn="l" defTabSz="914400" rtl="0" eaLnBrk="1" latinLnBrk="0" hangingPunct="1">
        <a:lnSpc>
          <a:spcPct val="110000"/>
        </a:lnSpc>
        <a:spcBef>
          <a:spcPts val="500"/>
        </a:spcBef>
        <a:buSzPct val="150000"/>
        <a:buFont typeface="Goudy Old Style" panose="02020502050305020303" pitchFamily="18"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3D7AAEFC-156E-1144-8D57-FBE2CD3B6C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body of water with buildings and trees around it&#10;&#10;Description automatically generated with low confidence">
            <a:extLst>
              <a:ext uri="{FF2B5EF4-FFF2-40B4-BE49-F238E27FC236}">
                <a16:creationId xmlns:a16="http://schemas.microsoft.com/office/drawing/2014/main" id="{15C06FE9-E843-D3E3-198E-6A40FC7B52F2}"/>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4" name="Freeform: Shape 13">
            <a:extLst>
              <a:ext uri="{FF2B5EF4-FFF2-40B4-BE49-F238E27FC236}">
                <a16:creationId xmlns:a16="http://schemas.microsoft.com/office/drawing/2014/main" id="{4AF0997A-7C0F-4AD2-BA90-5FE341A177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57594" y="805231"/>
            <a:ext cx="3876811" cy="5245563"/>
          </a:xfrm>
          <a:custGeom>
            <a:avLst/>
            <a:gdLst>
              <a:gd name="connsiteX0" fmla="*/ 1941583 w 3876811"/>
              <a:gd name="connsiteY0" fmla="*/ 0 h 5245563"/>
              <a:gd name="connsiteX1" fmla="*/ 2111641 w 3876811"/>
              <a:gd name="connsiteY1" fmla="*/ 149097 h 5245563"/>
              <a:gd name="connsiteX2" fmla="*/ 3370493 w 3876811"/>
              <a:gd name="connsiteY2" fmla="*/ 774451 h 5245563"/>
              <a:gd name="connsiteX3" fmla="*/ 3876811 w 3876811"/>
              <a:gd name="connsiteY3" fmla="*/ 1854684 h 5245563"/>
              <a:gd name="connsiteX4" fmla="*/ 3876811 w 3876811"/>
              <a:gd name="connsiteY4" fmla="*/ 2019920 h 5245563"/>
              <a:gd name="connsiteX5" fmla="*/ 3876811 w 3876811"/>
              <a:gd name="connsiteY5" fmla="*/ 2491569 h 5245563"/>
              <a:gd name="connsiteX6" fmla="*/ 3876811 w 3876811"/>
              <a:gd name="connsiteY6" fmla="*/ 2753995 h 5245563"/>
              <a:gd name="connsiteX7" fmla="*/ 3876811 w 3876811"/>
              <a:gd name="connsiteY7" fmla="*/ 3115353 h 5245563"/>
              <a:gd name="connsiteX8" fmla="*/ 3876811 w 3876811"/>
              <a:gd name="connsiteY8" fmla="*/ 3390879 h 5245563"/>
              <a:gd name="connsiteX9" fmla="*/ 3370493 w 3876811"/>
              <a:gd name="connsiteY9" fmla="*/ 4471114 h 5245563"/>
              <a:gd name="connsiteX10" fmla="*/ 2111639 w 3876811"/>
              <a:gd name="connsiteY10" fmla="*/ 5096465 h 5245563"/>
              <a:gd name="connsiteX11" fmla="*/ 1935228 w 3876811"/>
              <a:gd name="connsiteY11" fmla="*/ 5245563 h 5245563"/>
              <a:gd name="connsiteX12" fmla="*/ 1765171 w 3876811"/>
              <a:gd name="connsiteY12" fmla="*/ 5096465 h 5245563"/>
              <a:gd name="connsiteX13" fmla="*/ 506317 w 3876811"/>
              <a:gd name="connsiteY13" fmla="*/ 4471114 h 5245563"/>
              <a:gd name="connsiteX14" fmla="*/ 0 w 3876811"/>
              <a:gd name="connsiteY14" fmla="*/ 3390879 h 5245563"/>
              <a:gd name="connsiteX15" fmla="*/ 0 w 3876811"/>
              <a:gd name="connsiteY15" fmla="*/ 3115353 h 5245563"/>
              <a:gd name="connsiteX16" fmla="*/ 0 w 3876811"/>
              <a:gd name="connsiteY16" fmla="*/ 2753995 h 5245563"/>
              <a:gd name="connsiteX17" fmla="*/ 0 w 3876811"/>
              <a:gd name="connsiteY17" fmla="*/ 2491569 h 5245563"/>
              <a:gd name="connsiteX18" fmla="*/ 0 w 3876811"/>
              <a:gd name="connsiteY18" fmla="*/ 2019920 h 5245563"/>
              <a:gd name="connsiteX19" fmla="*/ 0 w 3876811"/>
              <a:gd name="connsiteY19" fmla="*/ 1854684 h 5245563"/>
              <a:gd name="connsiteX20" fmla="*/ 506318 w 3876811"/>
              <a:gd name="connsiteY20" fmla="*/ 774451 h 5245563"/>
              <a:gd name="connsiteX21" fmla="*/ 1765173 w 3876811"/>
              <a:gd name="connsiteY21" fmla="*/ 149097 h 5245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876811" h="5245563">
                <a:moveTo>
                  <a:pt x="1941583" y="0"/>
                </a:moveTo>
                <a:lnTo>
                  <a:pt x="2111641" y="149097"/>
                </a:lnTo>
                <a:cubicBezTo>
                  <a:pt x="2533315" y="474958"/>
                  <a:pt x="3008487" y="564716"/>
                  <a:pt x="3370493" y="774451"/>
                </a:cubicBezTo>
                <a:cubicBezTo>
                  <a:pt x="3718590" y="1017851"/>
                  <a:pt x="3876811" y="1296993"/>
                  <a:pt x="3876811" y="1854684"/>
                </a:cubicBezTo>
                <a:lnTo>
                  <a:pt x="3876811" y="2019920"/>
                </a:lnTo>
                <a:lnTo>
                  <a:pt x="3876811" y="2491569"/>
                </a:lnTo>
                <a:lnTo>
                  <a:pt x="3876811" y="2753995"/>
                </a:lnTo>
                <a:lnTo>
                  <a:pt x="3876811" y="3115353"/>
                </a:lnTo>
                <a:lnTo>
                  <a:pt x="3876811" y="3390879"/>
                </a:lnTo>
                <a:cubicBezTo>
                  <a:pt x="3876811" y="3948571"/>
                  <a:pt x="3718588" y="4227713"/>
                  <a:pt x="3370493" y="4471114"/>
                </a:cubicBezTo>
                <a:cubicBezTo>
                  <a:pt x="3008484" y="4680847"/>
                  <a:pt x="2533312" y="4770605"/>
                  <a:pt x="2111639" y="5096465"/>
                </a:cubicBezTo>
                <a:lnTo>
                  <a:pt x="1935228" y="5245563"/>
                </a:lnTo>
                <a:lnTo>
                  <a:pt x="1765171" y="5096465"/>
                </a:lnTo>
                <a:cubicBezTo>
                  <a:pt x="1343496" y="4770605"/>
                  <a:pt x="868325" y="4680847"/>
                  <a:pt x="506317" y="4471114"/>
                </a:cubicBezTo>
                <a:cubicBezTo>
                  <a:pt x="158223" y="4227713"/>
                  <a:pt x="0" y="3948571"/>
                  <a:pt x="0" y="3390879"/>
                </a:cubicBezTo>
                <a:lnTo>
                  <a:pt x="0" y="3115353"/>
                </a:lnTo>
                <a:lnTo>
                  <a:pt x="0" y="2753995"/>
                </a:lnTo>
                <a:lnTo>
                  <a:pt x="0" y="2491569"/>
                </a:lnTo>
                <a:lnTo>
                  <a:pt x="0" y="2019920"/>
                </a:lnTo>
                <a:lnTo>
                  <a:pt x="0" y="1854684"/>
                </a:lnTo>
                <a:cubicBezTo>
                  <a:pt x="0" y="1296993"/>
                  <a:pt x="158224" y="1017851"/>
                  <a:pt x="506318" y="774451"/>
                </a:cubicBezTo>
                <a:cubicBezTo>
                  <a:pt x="868327" y="564716"/>
                  <a:pt x="1343498" y="474958"/>
                  <a:pt x="1765173" y="149097"/>
                </a:cubicBezTo>
                <a:close/>
              </a:path>
            </a:pathLst>
          </a:custGeom>
          <a:solidFill>
            <a:srgbClr val="00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B798A609-EFF4-6865-3379-6D063CD007DF}"/>
              </a:ext>
            </a:extLst>
          </p:cNvPr>
          <p:cNvSpPr>
            <a:spLocks noGrp="1"/>
          </p:cNvSpPr>
          <p:nvPr>
            <p:ph type="ctrTitle"/>
          </p:nvPr>
        </p:nvSpPr>
        <p:spPr>
          <a:xfrm>
            <a:off x="4521389" y="1826096"/>
            <a:ext cx="3149221" cy="2142699"/>
          </a:xfrm>
        </p:spPr>
        <p:txBody>
          <a:bodyPr anchor="b">
            <a:normAutofit/>
          </a:bodyPr>
          <a:lstStyle/>
          <a:p>
            <a:pPr algn="ctr"/>
            <a:r>
              <a:rPr lang="en-US" sz="4000">
                <a:solidFill>
                  <a:srgbClr val="FFFFFF"/>
                </a:solidFill>
                <a:latin typeface="Amasis MT Pro Medium" panose="02040604050005020304" pitchFamily="18" charset="0"/>
              </a:rPr>
              <a:t>Ancient Egypt Expedition</a:t>
            </a:r>
          </a:p>
        </p:txBody>
      </p:sp>
      <p:sp>
        <p:nvSpPr>
          <p:cNvPr id="3" name="Subtitle 2">
            <a:extLst>
              <a:ext uri="{FF2B5EF4-FFF2-40B4-BE49-F238E27FC236}">
                <a16:creationId xmlns:a16="http://schemas.microsoft.com/office/drawing/2014/main" id="{7A0D8B1C-DFFF-3990-55D2-E2A1020C26B8}"/>
              </a:ext>
            </a:extLst>
          </p:cNvPr>
          <p:cNvSpPr>
            <a:spLocks noGrp="1"/>
          </p:cNvSpPr>
          <p:nvPr>
            <p:ph type="subTitle" idx="1"/>
          </p:nvPr>
        </p:nvSpPr>
        <p:spPr>
          <a:xfrm>
            <a:off x="4642513" y="4196605"/>
            <a:ext cx="2906973" cy="948601"/>
          </a:xfrm>
        </p:spPr>
        <p:txBody>
          <a:bodyPr anchor="t">
            <a:normAutofit/>
          </a:bodyPr>
          <a:lstStyle/>
          <a:p>
            <a:pPr algn="ctr"/>
            <a:r>
              <a:rPr lang="en-US">
                <a:solidFill>
                  <a:srgbClr val="FFFFFF"/>
                </a:solidFill>
                <a:latin typeface="Amasis MT Pro" panose="02040504050005020304" pitchFamily="18" charset="0"/>
              </a:rPr>
              <a:t>Mummification</a:t>
            </a:r>
          </a:p>
        </p:txBody>
      </p:sp>
    </p:spTree>
    <p:extLst>
      <p:ext uri="{BB962C8B-B14F-4D97-AF65-F5344CB8AC3E}">
        <p14:creationId xmlns:p14="http://schemas.microsoft.com/office/powerpoint/2010/main" val="38333972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B7E09-B339-9F4D-B5BC-B60B8978308D}"/>
              </a:ext>
            </a:extLst>
          </p:cNvPr>
          <p:cNvSpPr>
            <a:spLocks noGrp="1"/>
          </p:cNvSpPr>
          <p:nvPr>
            <p:ph type="title"/>
          </p:nvPr>
        </p:nvSpPr>
        <p:spPr>
          <a:xfrm>
            <a:off x="508959" y="295353"/>
            <a:ext cx="7601910" cy="1064277"/>
          </a:xfrm>
        </p:spPr>
        <p:txBody>
          <a:bodyPr/>
          <a:lstStyle/>
          <a:p>
            <a:pPr algn="ctr"/>
            <a:r>
              <a:rPr lang="en-US" dirty="0">
                <a:solidFill>
                  <a:schemeClr val="tx2">
                    <a:lumMod val="10000"/>
                    <a:lumOff val="90000"/>
                  </a:schemeClr>
                </a:solidFill>
              </a:rPr>
              <a:t>A Short History of Mummification</a:t>
            </a:r>
          </a:p>
        </p:txBody>
      </p:sp>
      <p:sp>
        <p:nvSpPr>
          <p:cNvPr id="3" name="Content Placeholder 2">
            <a:extLst>
              <a:ext uri="{FF2B5EF4-FFF2-40B4-BE49-F238E27FC236}">
                <a16:creationId xmlns:a16="http://schemas.microsoft.com/office/drawing/2014/main" id="{5C5B1CA4-59A7-34A7-4300-228457F504FC}"/>
              </a:ext>
            </a:extLst>
          </p:cNvPr>
          <p:cNvSpPr>
            <a:spLocks noGrp="1"/>
          </p:cNvSpPr>
          <p:nvPr>
            <p:ph idx="1"/>
          </p:nvPr>
        </p:nvSpPr>
        <p:spPr>
          <a:xfrm>
            <a:off x="508959" y="1647645"/>
            <a:ext cx="7565366" cy="4796287"/>
          </a:xfrm>
        </p:spPr>
        <p:txBody>
          <a:bodyPr>
            <a:normAutofit lnSpcReduction="10000"/>
          </a:bodyPr>
          <a:lstStyle/>
          <a:p>
            <a:r>
              <a:rPr lang="en-US" dirty="0">
                <a:solidFill>
                  <a:schemeClr val="tx2">
                    <a:lumMod val="10000"/>
                    <a:lumOff val="90000"/>
                  </a:schemeClr>
                </a:solidFill>
              </a:rPr>
              <a:t>Ancient Egypt is famous for many things. Mummies are one of those. However, mummification is not something that Egyptians always did.</a:t>
            </a:r>
          </a:p>
          <a:p>
            <a:r>
              <a:rPr lang="en-US" dirty="0">
                <a:solidFill>
                  <a:schemeClr val="tx2">
                    <a:lumMod val="10000"/>
                    <a:lumOff val="90000"/>
                  </a:schemeClr>
                </a:solidFill>
              </a:rPr>
              <a:t>This practice was developed over centuries, and only intentionally began around 2600 BC, approximately 1000 years after the construction of the Great Pyramid of Giza. </a:t>
            </a:r>
          </a:p>
          <a:p>
            <a:r>
              <a:rPr lang="en-US" dirty="0">
                <a:solidFill>
                  <a:schemeClr val="tx2">
                    <a:lumMod val="10000"/>
                    <a:lumOff val="90000"/>
                  </a:schemeClr>
                </a:solidFill>
              </a:rPr>
              <a:t>The process was perfected over time and the quality of the mummies varied, depending on the individuals who performed the ritual and the amount of money that was paid.</a:t>
            </a:r>
          </a:p>
          <a:p>
            <a:r>
              <a:rPr lang="en-US" dirty="0">
                <a:solidFill>
                  <a:schemeClr val="tx2">
                    <a:lumMod val="10000"/>
                    <a:lumOff val="90000"/>
                  </a:schemeClr>
                </a:solidFill>
              </a:rPr>
              <a:t>It was most common among important individuals such as government officials and pharaohs, but was also practiced among the common people, who would purchase mummification – much like you might make preparations for your death today by ordering a tombstone at a funeral home. </a:t>
            </a:r>
          </a:p>
        </p:txBody>
      </p:sp>
      <p:pic>
        <p:nvPicPr>
          <p:cNvPr id="5" name="Picture 4" descr="A book cover with a person and person on it&#10;&#10;Description automatically generated with low confidence">
            <a:extLst>
              <a:ext uri="{FF2B5EF4-FFF2-40B4-BE49-F238E27FC236}">
                <a16:creationId xmlns:a16="http://schemas.microsoft.com/office/drawing/2014/main" id="{A1A504FC-7C51-3D77-6523-07F7EB3B8C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48222">
            <a:off x="8307837" y="727720"/>
            <a:ext cx="3642332" cy="5592117"/>
          </a:xfrm>
          <a:prstGeom prst="rect">
            <a:avLst/>
          </a:prstGeom>
        </p:spPr>
      </p:pic>
    </p:spTree>
    <p:extLst>
      <p:ext uri="{BB962C8B-B14F-4D97-AF65-F5344CB8AC3E}">
        <p14:creationId xmlns:p14="http://schemas.microsoft.com/office/powerpoint/2010/main" val="27175500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73A819-3153-EE23-306A-2B0086347177}"/>
              </a:ext>
            </a:extLst>
          </p:cNvPr>
          <p:cNvSpPr>
            <a:spLocks noGrp="1"/>
          </p:cNvSpPr>
          <p:nvPr>
            <p:ph type="title"/>
          </p:nvPr>
        </p:nvSpPr>
        <p:spPr>
          <a:xfrm>
            <a:off x="293883" y="269474"/>
            <a:ext cx="8237641" cy="1064277"/>
          </a:xfrm>
          <a:solidFill>
            <a:schemeClr val="accent1">
              <a:lumMod val="75000"/>
            </a:schemeClr>
          </a:solidFill>
        </p:spPr>
        <p:txBody>
          <a:bodyPr/>
          <a:lstStyle/>
          <a:p>
            <a:pPr algn="ctr"/>
            <a:r>
              <a:rPr lang="en-US" dirty="0">
                <a:solidFill>
                  <a:schemeClr val="tx2">
                    <a:lumMod val="10000"/>
                    <a:lumOff val="90000"/>
                  </a:schemeClr>
                </a:solidFill>
              </a:rPr>
              <a:t>Beginning of the Process</a:t>
            </a:r>
          </a:p>
        </p:txBody>
      </p:sp>
      <p:sp>
        <p:nvSpPr>
          <p:cNvPr id="3" name="Content Placeholder 2">
            <a:extLst>
              <a:ext uri="{FF2B5EF4-FFF2-40B4-BE49-F238E27FC236}">
                <a16:creationId xmlns:a16="http://schemas.microsoft.com/office/drawing/2014/main" id="{BBA4343B-3C31-A674-42BA-7FEB7FC05BB1}"/>
              </a:ext>
            </a:extLst>
          </p:cNvPr>
          <p:cNvSpPr>
            <a:spLocks noGrp="1"/>
          </p:cNvSpPr>
          <p:nvPr>
            <p:ph idx="1"/>
          </p:nvPr>
        </p:nvSpPr>
        <p:spPr>
          <a:xfrm>
            <a:off x="293883" y="1613141"/>
            <a:ext cx="8237641" cy="4975385"/>
          </a:xfrm>
        </p:spPr>
        <p:txBody>
          <a:bodyPr>
            <a:normAutofit/>
          </a:bodyPr>
          <a:lstStyle/>
          <a:p>
            <a:r>
              <a:rPr lang="en-US" dirty="0">
                <a:solidFill>
                  <a:schemeClr val="tx2">
                    <a:lumMod val="10000"/>
                    <a:lumOff val="90000"/>
                  </a:schemeClr>
                </a:solidFill>
              </a:rPr>
              <a:t>Each of you has a nice fresh corpse in front of you. These are dignitaries which we will need to preserve for their journey to the afterlife! In order do so, we will need to remove those parts of the body which can lead to deterioration. </a:t>
            </a:r>
          </a:p>
          <a:p>
            <a:r>
              <a:rPr lang="en-US" sz="2400" b="1" u="sng" dirty="0">
                <a:solidFill>
                  <a:schemeClr val="tx2">
                    <a:lumMod val="10000"/>
                    <a:lumOff val="90000"/>
                  </a:schemeClr>
                </a:solidFill>
              </a:rPr>
              <a:t>Step 1: Experiencing Brain Drain</a:t>
            </a:r>
          </a:p>
          <a:p>
            <a:pPr lvl="2"/>
            <a:r>
              <a:rPr lang="en-US" sz="2000" dirty="0">
                <a:solidFill>
                  <a:schemeClr val="tx2">
                    <a:lumMod val="10000"/>
                    <a:lumOff val="90000"/>
                  </a:schemeClr>
                </a:solidFill>
              </a:rPr>
              <a:t>The first thing we need to do is </a:t>
            </a:r>
            <a:r>
              <a:rPr lang="en-US" sz="2000" b="1" u="sng" dirty="0">
                <a:solidFill>
                  <a:schemeClr val="tx2">
                    <a:lumMod val="10000"/>
                    <a:lumOff val="90000"/>
                  </a:schemeClr>
                </a:solidFill>
              </a:rPr>
              <a:t>remove the brain</a:t>
            </a:r>
            <a:r>
              <a:rPr lang="en-US" sz="2000" dirty="0">
                <a:solidFill>
                  <a:schemeClr val="tx2">
                    <a:lumMod val="10000"/>
                    <a:lumOff val="90000"/>
                  </a:schemeClr>
                </a:solidFill>
              </a:rPr>
              <a:t>. In Ancient Egypt, this was done by inserting a metal pick through the nose and swirling it around until the brain liquified. Feel free to use whatever tool you can find at your disposal to mimic this process! </a:t>
            </a:r>
          </a:p>
          <a:p>
            <a:endParaRPr lang="en-US" sz="2400" dirty="0"/>
          </a:p>
          <a:p>
            <a:endParaRPr lang="en-US" sz="2400" dirty="0"/>
          </a:p>
        </p:txBody>
      </p:sp>
      <p:pic>
        <p:nvPicPr>
          <p:cNvPr id="5" name="Picture 4" descr="A picture containing indoor, container&#10;&#10;Description automatically generated">
            <a:extLst>
              <a:ext uri="{FF2B5EF4-FFF2-40B4-BE49-F238E27FC236}">
                <a16:creationId xmlns:a16="http://schemas.microsoft.com/office/drawing/2014/main" id="{4A6F6C10-381E-B097-9050-C0049C6B70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093854">
            <a:off x="7763089" y="2072128"/>
            <a:ext cx="4994910" cy="2671696"/>
          </a:xfrm>
          <a:prstGeom prst="rect">
            <a:avLst/>
          </a:prstGeom>
        </p:spPr>
      </p:pic>
    </p:spTree>
    <p:extLst>
      <p:ext uri="{BB962C8B-B14F-4D97-AF65-F5344CB8AC3E}">
        <p14:creationId xmlns:p14="http://schemas.microsoft.com/office/powerpoint/2010/main" val="3386388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73A819-3153-EE23-306A-2B0086347177}"/>
              </a:ext>
            </a:extLst>
          </p:cNvPr>
          <p:cNvSpPr>
            <a:spLocks noGrp="1"/>
          </p:cNvSpPr>
          <p:nvPr>
            <p:ph type="title"/>
          </p:nvPr>
        </p:nvSpPr>
        <p:spPr>
          <a:xfrm>
            <a:off x="293883" y="269474"/>
            <a:ext cx="8237641" cy="1064277"/>
          </a:xfrm>
        </p:spPr>
        <p:txBody>
          <a:bodyPr/>
          <a:lstStyle/>
          <a:p>
            <a:pPr algn="ctr"/>
            <a:r>
              <a:rPr lang="en-US" dirty="0">
                <a:solidFill>
                  <a:schemeClr val="tx2">
                    <a:lumMod val="10000"/>
                    <a:lumOff val="90000"/>
                  </a:schemeClr>
                </a:solidFill>
              </a:rPr>
              <a:t>Removing and Preserving Organs</a:t>
            </a:r>
          </a:p>
        </p:txBody>
      </p:sp>
      <p:sp>
        <p:nvSpPr>
          <p:cNvPr id="3" name="Content Placeholder 2">
            <a:extLst>
              <a:ext uri="{FF2B5EF4-FFF2-40B4-BE49-F238E27FC236}">
                <a16:creationId xmlns:a16="http://schemas.microsoft.com/office/drawing/2014/main" id="{BBA4343B-3C31-A674-42BA-7FEB7FC05BB1}"/>
              </a:ext>
            </a:extLst>
          </p:cNvPr>
          <p:cNvSpPr>
            <a:spLocks noGrp="1"/>
          </p:cNvSpPr>
          <p:nvPr>
            <p:ph idx="1"/>
          </p:nvPr>
        </p:nvSpPr>
        <p:spPr>
          <a:xfrm>
            <a:off x="293883" y="1613141"/>
            <a:ext cx="8237641" cy="4975385"/>
          </a:xfrm>
        </p:spPr>
        <p:txBody>
          <a:bodyPr>
            <a:normAutofit/>
          </a:bodyPr>
          <a:lstStyle/>
          <a:p>
            <a:r>
              <a:rPr lang="en-US" dirty="0">
                <a:solidFill>
                  <a:schemeClr val="tx2">
                    <a:lumMod val="10000"/>
                    <a:lumOff val="90000"/>
                  </a:schemeClr>
                </a:solidFill>
              </a:rPr>
              <a:t>Now that we have the brain removed, we can continue with the more “mindless” parts of the mummification process. </a:t>
            </a:r>
          </a:p>
          <a:p>
            <a:r>
              <a:rPr lang="en-US" sz="2400" b="1" dirty="0">
                <a:solidFill>
                  <a:schemeClr val="tx2">
                    <a:lumMod val="10000"/>
                    <a:lumOff val="90000"/>
                  </a:schemeClr>
                </a:solidFill>
              </a:rPr>
              <a:t>Step 2: </a:t>
            </a:r>
            <a:r>
              <a:rPr lang="en-US" sz="2400" b="1" u="sng" dirty="0">
                <a:solidFill>
                  <a:schemeClr val="tx2">
                    <a:lumMod val="10000"/>
                    <a:lumOff val="90000"/>
                  </a:schemeClr>
                </a:solidFill>
              </a:rPr>
              <a:t>Remove the Internal Organs</a:t>
            </a:r>
            <a:endParaRPr lang="en-US" sz="2200" b="1" u="sng" dirty="0">
              <a:solidFill>
                <a:schemeClr val="tx2">
                  <a:lumMod val="10000"/>
                  <a:lumOff val="90000"/>
                </a:schemeClr>
              </a:solidFill>
            </a:endParaRPr>
          </a:p>
          <a:p>
            <a:pPr lvl="2"/>
            <a:r>
              <a:rPr lang="en-US" sz="2000" dirty="0">
                <a:solidFill>
                  <a:schemeClr val="tx2">
                    <a:lumMod val="10000"/>
                    <a:lumOff val="90000"/>
                  </a:schemeClr>
                </a:solidFill>
              </a:rPr>
              <a:t>Internal organs are breeding grounds for bacteria that can quickly begin to decompose the body after death. By removing these organs, we can prevent bacteria from affecting the body. Don’t accidentally remove anything structural. We want our mummy to be able to stand up for himself in the afterlife! </a:t>
            </a:r>
          </a:p>
          <a:p>
            <a:r>
              <a:rPr lang="en-US" sz="2400" b="1" dirty="0">
                <a:solidFill>
                  <a:schemeClr val="tx2">
                    <a:lumMod val="10000"/>
                    <a:lumOff val="90000"/>
                  </a:schemeClr>
                </a:solidFill>
              </a:rPr>
              <a:t>Step 3: </a:t>
            </a:r>
            <a:r>
              <a:rPr lang="en-US" sz="2400" b="1" u="sng" dirty="0">
                <a:solidFill>
                  <a:schemeClr val="tx2">
                    <a:lumMod val="10000"/>
                    <a:lumOff val="90000"/>
                  </a:schemeClr>
                </a:solidFill>
              </a:rPr>
              <a:t>Separate the Significant Organs</a:t>
            </a:r>
          </a:p>
          <a:p>
            <a:pPr lvl="2"/>
            <a:r>
              <a:rPr lang="en-US" sz="2000" dirty="0">
                <a:solidFill>
                  <a:schemeClr val="tx2">
                    <a:lumMod val="10000"/>
                    <a:lumOff val="90000"/>
                  </a:schemeClr>
                </a:solidFill>
              </a:rPr>
              <a:t>As Ancient Egyptians, we believe that the </a:t>
            </a:r>
            <a:r>
              <a:rPr lang="en-US" sz="2000" b="1" u="sng" dirty="0">
                <a:solidFill>
                  <a:schemeClr val="tx2">
                    <a:lumMod val="10000"/>
                    <a:lumOff val="90000"/>
                  </a:schemeClr>
                </a:solidFill>
              </a:rPr>
              <a:t>liver, lungs, intestines, and stomach serve a special purpose</a:t>
            </a:r>
            <a:r>
              <a:rPr lang="en-US" sz="2000" dirty="0">
                <a:solidFill>
                  <a:schemeClr val="tx2">
                    <a:lumMod val="10000"/>
                    <a:lumOff val="90000"/>
                  </a:schemeClr>
                </a:solidFill>
              </a:rPr>
              <a:t>. We will </a:t>
            </a:r>
            <a:r>
              <a:rPr lang="en-US" sz="2000" b="1" u="sng" dirty="0">
                <a:solidFill>
                  <a:schemeClr val="tx2">
                    <a:lumMod val="10000"/>
                    <a:lumOff val="90000"/>
                  </a:schemeClr>
                </a:solidFill>
              </a:rPr>
              <a:t>preserve these organs by placing them in our canopic jars</a:t>
            </a:r>
            <a:r>
              <a:rPr lang="en-US" sz="2000" dirty="0">
                <a:solidFill>
                  <a:schemeClr val="tx2">
                    <a:lumMod val="10000"/>
                    <a:lumOff val="90000"/>
                  </a:schemeClr>
                </a:solidFill>
              </a:rPr>
              <a:t> so that our mummy can reuse them in the after life! </a:t>
            </a:r>
          </a:p>
          <a:p>
            <a:endParaRPr lang="en-US" sz="2400" b="1" dirty="0"/>
          </a:p>
          <a:p>
            <a:endParaRPr lang="en-US" sz="2400" dirty="0"/>
          </a:p>
          <a:p>
            <a:endParaRPr lang="en-US" sz="2400" dirty="0"/>
          </a:p>
        </p:txBody>
      </p:sp>
      <p:pic>
        <p:nvPicPr>
          <p:cNvPr id="9" name="Picture 8">
            <a:extLst>
              <a:ext uri="{FF2B5EF4-FFF2-40B4-BE49-F238E27FC236}">
                <a16:creationId xmlns:a16="http://schemas.microsoft.com/office/drawing/2014/main" id="{DAE82D5E-6E81-2381-73A7-C1F1894EC5DA}"/>
              </a:ext>
            </a:extLst>
          </p:cNvPr>
          <p:cNvPicPr>
            <a:picLocks noChangeAspect="1"/>
          </p:cNvPicPr>
          <p:nvPr/>
        </p:nvPicPr>
        <p:blipFill>
          <a:blip r:embed="rId2"/>
          <a:stretch>
            <a:fillRect/>
          </a:stretch>
        </p:blipFill>
        <p:spPr>
          <a:xfrm rot="339679">
            <a:off x="8085459" y="275077"/>
            <a:ext cx="3841333" cy="2676129"/>
          </a:xfrm>
          <a:prstGeom prst="rect">
            <a:avLst/>
          </a:prstGeom>
        </p:spPr>
      </p:pic>
    </p:spTree>
    <p:extLst>
      <p:ext uri="{BB962C8B-B14F-4D97-AF65-F5344CB8AC3E}">
        <p14:creationId xmlns:p14="http://schemas.microsoft.com/office/powerpoint/2010/main" val="1655913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73A819-3153-EE23-306A-2B0086347177}"/>
              </a:ext>
            </a:extLst>
          </p:cNvPr>
          <p:cNvSpPr>
            <a:spLocks noGrp="1"/>
          </p:cNvSpPr>
          <p:nvPr>
            <p:ph type="title"/>
          </p:nvPr>
        </p:nvSpPr>
        <p:spPr>
          <a:xfrm>
            <a:off x="293883" y="269474"/>
            <a:ext cx="8237641" cy="1064277"/>
          </a:xfrm>
        </p:spPr>
        <p:txBody>
          <a:bodyPr/>
          <a:lstStyle/>
          <a:p>
            <a:pPr algn="ctr"/>
            <a:r>
              <a:rPr lang="en-US" dirty="0">
                <a:solidFill>
                  <a:schemeClr val="tx2">
                    <a:lumMod val="10000"/>
                    <a:lumOff val="90000"/>
                  </a:schemeClr>
                </a:solidFill>
              </a:rPr>
              <a:t>Preserving the Body</a:t>
            </a:r>
          </a:p>
        </p:txBody>
      </p:sp>
      <p:sp>
        <p:nvSpPr>
          <p:cNvPr id="3" name="Content Placeholder 2">
            <a:extLst>
              <a:ext uri="{FF2B5EF4-FFF2-40B4-BE49-F238E27FC236}">
                <a16:creationId xmlns:a16="http://schemas.microsoft.com/office/drawing/2014/main" id="{BBA4343B-3C31-A674-42BA-7FEB7FC05BB1}"/>
              </a:ext>
            </a:extLst>
          </p:cNvPr>
          <p:cNvSpPr>
            <a:spLocks noGrp="1"/>
          </p:cNvSpPr>
          <p:nvPr>
            <p:ph idx="1"/>
          </p:nvPr>
        </p:nvSpPr>
        <p:spPr>
          <a:xfrm>
            <a:off x="293883" y="1613141"/>
            <a:ext cx="8237641" cy="4975385"/>
          </a:xfrm>
        </p:spPr>
        <p:txBody>
          <a:bodyPr>
            <a:normAutofit/>
          </a:bodyPr>
          <a:lstStyle/>
          <a:p>
            <a:r>
              <a:rPr lang="en-US" dirty="0">
                <a:solidFill>
                  <a:schemeClr val="tx2">
                    <a:lumMod val="10000"/>
                    <a:lumOff val="90000"/>
                  </a:schemeClr>
                </a:solidFill>
              </a:rPr>
              <a:t>Once we have the internal organs removed, we can go about preserving the rest of the body.</a:t>
            </a:r>
          </a:p>
          <a:p>
            <a:r>
              <a:rPr lang="en-US" sz="2400" b="1" u="sng" dirty="0">
                <a:solidFill>
                  <a:schemeClr val="tx2">
                    <a:lumMod val="10000"/>
                    <a:lumOff val="90000"/>
                  </a:schemeClr>
                </a:solidFill>
              </a:rPr>
              <a:t>Step 4: Salting your Mummy</a:t>
            </a:r>
          </a:p>
          <a:p>
            <a:pPr lvl="2"/>
            <a:r>
              <a:rPr lang="en-US" sz="2000" dirty="0">
                <a:solidFill>
                  <a:schemeClr val="tx2">
                    <a:lumMod val="10000"/>
                    <a:lumOff val="90000"/>
                  </a:schemeClr>
                </a:solidFill>
              </a:rPr>
              <a:t>Egyptians liked their mummies heavily seasoned and stuffed, just like a good thanksgiving turkey. They used a special salt called Natron to preserve the body. This helped remove any moisture from the skin and killed any remaining bacteria. </a:t>
            </a:r>
            <a:r>
              <a:rPr lang="en-US" sz="2000" b="1" u="sng" dirty="0">
                <a:solidFill>
                  <a:schemeClr val="tx2">
                    <a:lumMod val="10000"/>
                    <a:lumOff val="90000"/>
                  </a:schemeClr>
                </a:solidFill>
              </a:rPr>
              <a:t>We will first start by packing the mummy’s empty cavity with Natron. </a:t>
            </a:r>
            <a:r>
              <a:rPr lang="en-US" sz="2000" dirty="0">
                <a:solidFill>
                  <a:schemeClr val="tx2">
                    <a:lumMod val="10000"/>
                    <a:lumOff val="90000"/>
                  </a:schemeClr>
                </a:solidFill>
              </a:rPr>
              <a:t>For our purposes we will be using sand bags. </a:t>
            </a:r>
            <a:endParaRPr lang="en-US" sz="2000" b="1" u="sng" dirty="0">
              <a:solidFill>
                <a:schemeClr val="tx2">
                  <a:lumMod val="10000"/>
                  <a:lumOff val="90000"/>
                </a:schemeClr>
              </a:solidFill>
            </a:endParaRPr>
          </a:p>
          <a:p>
            <a:pPr lvl="2"/>
            <a:r>
              <a:rPr lang="en-US" sz="2000" dirty="0">
                <a:solidFill>
                  <a:schemeClr val="tx2">
                    <a:lumMod val="10000"/>
                    <a:lumOff val="90000"/>
                  </a:schemeClr>
                </a:solidFill>
              </a:rPr>
              <a:t>After this, Egyptians would leave mummies in a salt bath for 30 days. </a:t>
            </a:r>
            <a:r>
              <a:rPr lang="en-US" sz="2000" b="1" u="sng" dirty="0">
                <a:solidFill>
                  <a:schemeClr val="tx2">
                    <a:lumMod val="10000"/>
                    <a:lumOff val="90000"/>
                  </a:schemeClr>
                </a:solidFill>
              </a:rPr>
              <a:t>Since we don’t have that much time, you can recreate this step by giving your mummy a heavy seasoning of salt from the salt shaker! </a:t>
            </a:r>
          </a:p>
          <a:p>
            <a:endParaRPr lang="en-US" sz="2400" b="1" dirty="0">
              <a:solidFill>
                <a:schemeClr val="tx2">
                  <a:lumMod val="10000"/>
                  <a:lumOff val="90000"/>
                </a:schemeClr>
              </a:solidFill>
            </a:endParaRPr>
          </a:p>
          <a:p>
            <a:endParaRPr lang="en-US" sz="2400" dirty="0">
              <a:solidFill>
                <a:schemeClr val="tx2">
                  <a:lumMod val="10000"/>
                  <a:lumOff val="90000"/>
                </a:schemeClr>
              </a:solidFill>
            </a:endParaRPr>
          </a:p>
          <a:p>
            <a:endParaRPr lang="en-US" sz="2400" dirty="0"/>
          </a:p>
        </p:txBody>
      </p:sp>
      <p:pic>
        <p:nvPicPr>
          <p:cNvPr id="6" name="Picture 5">
            <a:extLst>
              <a:ext uri="{FF2B5EF4-FFF2-40B4-BE49-F238E27FC236}">
                <a16:creationId xmlns:a16="http://schemas.microsoft.com/office/drawing/2014/main" id="{FA864AEB-0488-19DB-0436-E8E36093A7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70686" y="1333751"/>
            <a:ext cx="3227431" cy="430324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5784560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73A819-3153-EE23-306A-2B0086347177}"/>
              </a:ext>
            </a:extLst>
          </p:cNvPr>
          <p:cNvSpPr>
            <a:spLocks noGrp="1"/>
          </p:cNvSpPr>
          <p:nvPr>
            <p:ph type="title"/>
          </p:nvPr>
        </p:nvSpPr>
        <p:spPr>
          <a:xfrm>
            <a:off x="293883" y="269474"/>
            <a:ext cx="8237641" cy="1064277"/>
          </a:xfrm>
        </p:spPr>
        <p:txBody>
          <a:bodyPr/>
          <a:lstStyle/>
          <a:p>
            <a:pPr algn="ctr"/>
            <a:r>
              <a:rPr lang="en-US" dirty="0">
                <a:solidFill>
                  <a:schemeClr val="tx2">
                    <a:lumMod val="10000"/>
                    <a:lumOff val="90000"/>
                  </a:schemeClr>
                </a:solidFill>
              </a:rPr>
              <a:t>Preparing for Burial</a:t>
            </a:r>
          </a:p>
        </p:txBody>
      </p:sp>
      <p:sp>
        <p:nvSpPr>
          <p:cNvPr id="3" name="Content Placeholder 2">
            <a:extLst>
              <a:ext uri="{FF2B5EF4-FFF2-40B4-BE49-F238E27FC236}">
                <a16:creationId xmlns:a16="http://schemas.microsoft.com/office/drawing/2014/main" id="{BBA4343B-3C31-A674-42BA-7FEB7FC05BB1}"/>
              </a:ext>
            </a:extLst>
          </p:cNvPr>
          <p:cNvSpPr>
            <a:spLocks noGrp="1"/>
          </p:cNvSpPr>
          <p:nvPr>
            <p:ph idx="1"/>
          </p:nvPr>
        </p:nvSpPr>
        <p:spPr>
          <a:xfrm>
            <a:off x="293883" y="1613141"/>
            <a:ext cx="8237641" cy="4975385"/>
          </a:xfrm>
        </p:spPr>
        <p:txBody>
          <a:bodyPr>
            <a:normAutofit/>
          </a:bodyPr>
          <a:lstStyle/>
          <a:p>
            <a:r>
              <a:rPr lang="en-US" dirty="0">
                <a:solidFill>
                  <a:schemeClr val="tx2">
                    <a:lumMod val="10000"/>
                    <a:lumOff val="90000"/>
                  </a:schemeClr>
                </a:solidFill>
              </a:rPr>
              <a:t>As you can imagine, after 30 days of pickling in salt, a human body does not smell particularly pleasant. In order to prepare our mummy for its final burial we will need to solve this and make the body presentable! </a:t>
            </a:r>
          </a:p>
          <a:p>
            <a:r>
              <a:rPr lang="en-US" sz="2400" b="1" u="sng" dirty="0">
                <a:solidFill>
                  <a:schemeClr val="tx2">
                    <a:lumMod val="10000"/>
                    <a:lumOff val="90000"/>
                  </a:schemeClr>
                </a:solidFill>
              </a:rPr>
              <a:t>Step 5: Give your Mummy an Exfoliating Massage</a:t>
            </a:r>
          </a:p>
          <a:p>
            <a:pPr lvl="2"/>
            <a:r>
              <a:rPr lang="en-US" sz="2000" dirty="0">
                <a:solidFill>
                  <a:schemeClr val="tx2">
                    <a:lumMod val="10000"/>
                    <a:lumOff val="90000"/>
                  </a:schemeClr>
                </a:solidFill>
              </a:rPr>
              <a:t>The final step in treating the body is to massage it with a special blend of oils that help with the final step of preservation. The nice advantage of these oils is that they will also leave the mummy with a pleasant scent. </a:t>
            </a:r>
            <a:r>
              <a:rPr lang="en-US" sz="2000" b="1" u="sng" dirty="0">
                <a:solidFill>
                  <a:schemeClr val="tx2">
                    <a:lumMod val="10000"/>
                    <a:lumOff val="90000"/>
                  </a:schemeClr>
                </a:solidFill>
              </a:rPr>
              <a:t>Go ahead and rub your mummy from head to toe with oil. </a:t>
            </a:r>
          </a:p>
          <a:p>
            <a:r>
              <a:rPr lang="en-US" sz="2400" b="1" u="sng" dirty="0">
                <a:solidFill>
                  <a:schemeClr val="tx2">
                    <a:lumMod val="10000"/>
                    <a:lumOff val="90000"/>
                  </a:schemeClr>
                </a:solidFill>
              </a:rPr>
              <a:t>Step 6: Wrapping the Mummy</a:t>
            </a:r>
          </a:p>
          <a:p>
            <a:pPr lvl="2"/>
            <a:r>
              <a:rPr lang="en-US" sz="2000" dirty="0">
                <a:solidFill>
                  <a:schemeClr val="tx2">
                    <a:lumMod val="10000"/>
                    <a:lumOff val="90000"/>
                  </a:schemeClr>
                </a:solidFill>
              </a:rPr>
              <a:t>The final step of preparation involves wrapping our mummy in linen to seal it from the elements. During this step, priests would often include amulets meant to help the mummy in the afterlife.</a:t>
            </a:r>
          </a:p>
          <a:p>
            <a:pPr lvl="1"/>
            <a:endParaRPr lang="en-US" sz="2200" b="1" u="sng" dirty="0"/>
          </a:p>
          <a:p>
            <a:endParaRPr lang="en-US" sz="2000" b="1" u="sng" dirty="0"/>
          </a:p>
          <a:p>
            <a:endParaRPr lang="en-US" sz="2400" b="1" dirty="0"/>
          </a:p>
          <a:p>
            <a:endParaRPr lang="en-US" sz="2400" dirty="0"/>
          </a:p>
          <a:p>
            <a:endParaRPr lang="en-US" sz="2400" dirty="0"/>
          </a:p>
        </p:txBody>
      </p:sp>
      <p:pic>
        <p:nvPicPr>
          <p:cNvPr id="6" name="Picture 5" descr="A picture containing sofa&#10;&#10;Description automatically generated">
            <a:extLst>
              <a:ext uri="{FF2B5EF4-FFF2-40B4-BE49-F238E27FC236}">
                <a16:creationId xmlns:a16="http://schemas.microsoft.com/office/drawing/2014/main" id="{EE44F997-2413-5818-FA48-C0A099C6EC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7177868" y="2518063"/>
            <a:ext cx="6008136" cy="182187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17179365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73A819-3153-EE23-306A-2B0086347177}"/>
              </a:ext>
            </a:extLst>
          </p:cNvPr>
          <p:cNvSpPr>
            <a:spLocks noGrp="1"/>
          </p:cNvSpPr>
          <p:nvPr>
            <p:ph type="title"/>
          </p:nvPr>
        </p:nvSpPr>
        <p:spPr>
          <a:xfrm>
            <a:off x="293884" y="269474"/>
            <a:ext cx="6550262" cy="1064277"/>
          </a:xfrm>
        </p:spPr>
        <p:txBody>
          <a:bodyPr/>
          <a:lstStyle/>
          <a:p>
            <a:pPr algn="ctr"/>
            <a:r>
              <a:rPr lang="en-US" dirty="0">
                <a:solidFill>
                  <a:schemeClr val="tx2">
                    <a:lumMod val="10000"/>
                    <a:lumOff val="90000"/>
                  </a:schemeClr>
                </a:solidFill>
              </a:rPr>
              <a:t>Placing Inside the Sarcophagus</a:t>
            </a:r>
          </a:p>
        </p:txBody>
      </p:sp>
      <p:sp>
        <p:nvSpPr>
          <p:cNvPr id="3" name="Content Placeholder 2">
            <a:extLst>
              <a:ext uri="{FF2B5EF4-FFF2-40B4-BE49-F238E27FC236}">
                <a16:creationId xmlns:a16="http://schemas.microsoft.com/office/drawing/2014/main" id="{BBA4343B-3C31-A674-42BA-7FEB7FC05BB1}"/>
              </a:ext>
            </a:extLst>
          </p:cNvPr>
          <p:cNvSpPr>
            <a:spLocks noGrp="1"/>
          </p:cNvSpPr>
          <p:nvPr>
            <p:ph idx="1"/>
          </p:nvPr>
        </p:nvSpPr>
        <p:spPr>
          <a:xfrm>
            <a:off x="293884" y="1613141"/>
            <a:ext cx="5626626" cy="4975385"/>
          </a:xfrm>
        </p:spPr>
        <p:txBody>
          <a:bodyPr>
            <a:normAutofit/>
          </a:bodyPr>
          <a:lstStyle/>
          <a:p>
            <a:r>
              <a:rPr lang="en-US" dirty="0">
                <a:solidFill>
                  <a:schemeClr val="tx2">
                    <a:lumMod val="10000"/>
                    <a:lumOff val="90000"/>
                  </a:schemeClr>
                </a:solidFill>
              </a:rPr>
              <a:t>We have now reached the end of the mummification process. After over a month of work, our mummy is now ready to be placed in his sarcophagus and sent off to face his final judgement. </a:t>
            </a:r>
          </a:p>
          <a:p>
            <a:r>
              <a:rPr lang="en-US" sz="2400" b="1" u="sng" dirty="0">
                <a:solidFill>
                  <a:schemeClr val="tx2">
                    <a:lumMod val="10000"/>
                    <a:lumOff val="90000"/>
                  </a:schemeClr>
                </a:solidFill>
              </a:rPr>
              <a:t>Step 7: Place the Sarcophagus</a:t>
            </a:r>
          </a:p>
          <a:p>
            <a:pPr lvl="2"/>
            <a:r>
              <a:rPr lang="en-US" sz="2000" dirty="0">
                <a:solidFill>
                  <a:schemeClr val="tx2">
                    <a:lumMod val="10000"/>
                    <a:lumOff val="90000"/>
                  </a:schemeClr>
                </a:solidFill>
              </a:rPr>
              <a:t>You will see that we have several sarcophagi spread around the desert. Go ahead and grab one that you feel fits your needs, and place it over your mummy on the table. </a:t>
            </a:r>
          </a:p>
          <a:p>
            <a:pPr marL="320040" lvl="2" indent="0">
              <a:buNone/>
            </a:pPr>
            <a:endParaRPr lang="en-US" sz="2000" dirty="0"/>
          </a:p>
          <a:p>
            <a:endParaRPr lang="en-US" sz="2000" b="1" u="sng" dirty="0"/>
          </a:p>
          <a:p>
            <a:endParaRPr lang="en-US" sz="2400" b="1" dirty="0"/>
          </a:p>
          <a:p>
            <a:endParaRPr lang="en-US" sz="2400" dirty="0"/>
          </a:p>
          <a:p>
            <a:endParaRPr lang="en-US" sz="2400" dirty="0"/>
          </a:p>
        </p:txBody>
      </p:sp>
      <p:pic>
        <p:nvPicPr>
          <p:cNvPr id="6" name="Picture 5">
            <a:extLst>
              <a:ext uri="{FF2B5EF4-FFF2-40B4-BE49-F238E27FC236}">
                <a16:creationId xmlns:a16="http://schemas.microsoft.com/office/drawing/2014/main" id="{909E4A8B-E987-4957-B5AA-C01B6E88C3E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15806">
            <a:off x="6019207" y="1797268"/>
            <a:ext cx="5974719" cy="3334106"/>
          </a:xfrm>
          <a:prstGeom prst="rect">
            <a:avLst/>
          </a:prstGeom>
          <a:ln>
            <a:solidFill>
              <a:schemeClr val="tx1"/>
            </a:solidFill>
          </a:ln>
        </p:spPr>
      </p:pic>
    </p:spTree>
    <p:extLst>
      <p:ext uri="{BB962C8B-B14F-4D97-AF65-F5344CB8AC3E}">
        <p14:creationId xmlns:p14="http://schemas.microsoft.com/office/powerpoint/2010/main" val="4087585126"/>
      </p:ext>
    </p:extLst>
  </p:cSld>
  <p:clrMapOvr>
    <a:masterClrMapping/>
  </p:clrMapOvr>
</p:sld>
</file>

<file path=ppt/theme/theme1.xml><?xml version="1.0" encoding="utf-8"?>
<a:theme xmlns:a="http://schemas.openxmlformats.org/drawingml/2006/main" name="MarrakeshVTI">
  <a:themeElements>
    <a:clrScheme name="Marrakesh">
      <a:dk1>
        <a:srgbClr val="000000"/>
      </a:dk1>
      <a:lt1>
        <a:srgbClr val="FFFFFF"/>
      </a:lt1>
      <a:dk2>
        <a:srgbClr val="431C30"/>
      </a:dk2>
      <a:lt2>
        <a:srgbClr val="F3F0EF"/>
      </a:lt2>
      <a:accent1>
        <a:srgbClr val="B35B55"/>
      </a:accent1>
      <a:accent2>
        <a:srgbClr val="CF7E6C"/>
      </a:accent2>
      <a:accent3>
        <a:srgbClr val="CA8F58"/>
      </a:accent3>
      <a:accent4>
        <a:srgbClr val="A97C54"/>
      </a:accent4>
      <a:accent5>
        <a:srgbClr val="917E45"/>
      </a:accent5>
      <a:accent6>
        <a:srgbClr val="647576"/>
      </a:accent6>
      <a:hlink>
        <a:srgbClr val="A25872"/>
      </a:hlink>
      <a:folHlink>
        <a:srgbClr val="667A7E"/>
      </a:folHlink>
    </a:clrScheme>
    <a:fontScheme name="Goudy">
      <a:majorFont>
        <a:latin typeface="Goudy Old Style"/>
        <a:ea typeface=""/>
        <a:cs typeface=""/>
      </a:majorFont>
      <a:minorFont>
        <a:latin typeface="Goudy Old Styl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arrakeshVTI" id="{DCD97A9B-DAE4-42FA-B2F9-0A5C34F43D6C}" vid="{A7163F41-974B-4A88-831F-D9DFFFE40CEC}"/>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FA3FF2C1D9FD8448896D84B41AD67158" ma:contentTypeVersion="14" ma:contentTypeDescription="Create a new document." ma:contentTypeScope="" ma:versionID="dcf426a400805f57e1cffa1a567f5aca">
  <xsd:schema xmlns:xsd="http://www.w3.org/2001/XMLSchema" xmlns:xs="http://www.w3.org/2001/XMLSchema" xmlns:p="http://schemas.microsoft.com/office/2006/metadata/properties" xmlns:ns3="53e6d4d3-c9fe-41ee-92e4-e824c52c4894" xmlns:ns4="c7147dc1-fd37-4093-b158-619c3e4d935d" targetNamespace="http://schemas.microsoft.com/office/2006/metadata/properties" ma:root="true" ma:fieldsID="c5d5f729ce8b8d3f2b33dbae283ac721" ns3:_="" ns4:_="">
    <xsd:import namespace="53e6d4d3-c9fe-41ee-92e4-e824c52c4894"/>
    <xsd:import namespace="c7147dc1-fd37-4093-b158-619c3e4d935d"/>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Tags" minOccurs="0"/>
                <xsd:element ref="ns4:MediaServiceOCR" minOccurs="0"/>
                <xsd:element ref="ns4:MediaServiceGenerationTime" minOccurs="0"/>
                <xsd:element ref="ns4:MediaServiceEventHashCode" minOccurs="0"/>
                <xsd:element ref="ns4:MediaServiceAutoKeyPoints" minOccurs="0"/>
                <xsd:element ref="ns4:MediaServiceKeyPoints" minOccurs="0"/>
                <xsd:element ref="ns4:MediaServiceDateTaken" minOccurs="0"/>
                <xsd:element ref="ns4:MediaLengthInSeconds" minOccurs="0"/>
                <xsd:element ref="ns4:_activit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3e6d4d3-c9fe-41ee-92e4-e824c52c4894"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7147dc1-fd37-4093-b158-619c3e4d935d"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DateTaken" ma:index="19" nillable="true" ma:displayName="MediaServiceDateTaken" ma:hidden="true" ma:internalName="MediaServiceDateTake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_activity" ma:index="21" nillable="true" ma:displayName="_activity" ma:hidden="true" ma:internalName="_activity">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activity xmlns="c7147dc1-fd37-4093-b158-619c3e4d935d" xsi:nil="true"/>
  </documentManagement>
</p:properties>
</file>

<file path=customXml/itemProps1.xml><?xml version="1.0" encoding="utf-8"?>
<ds:datastoreItem xmlns:ds="http://schemas.openxmlformats.org/officeDocument/2006/customXml" ds:itemID="{17F6BB91-87CB-4D86-90B2-7F70C28E2EB9}">
  <ds:schemaRefs>
    <ds:schemaRef ds:uri="http://schemas.microsoft.com/sharepoint/v3/contenttype/forms"/>
  </ds:schemaRefs>
</ds:datastoreItem>
</file>

<file path=customXml/itemProps2.xml><?xml version="1.0" encoding="utf-8"?>
<ds:datastoreItem xmlns:ds="http://schemas.openxmlformats.org/officeDocument/2006/customXml" ds:itemID="{624DAC77-5BDA-48FC-9CC2-B261382BE2C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3e6d4d3-c9fe-41ee-92e4-e824c52c4894"/>
    <ds:schemaRef ds:uri="c7147dc1-fd37-4093-b158-619c3e4d935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6D78D74E-1592-4167-B372-00BD04F91E28}">
  <ds:schemaRefs>
    <ds:schemaRef ds:uri="http://purl.org/dc/dcmitype/"/>
    <ds:schemaRef ds:uri="53e6d4d3-c9fe-41ee-92e4-e824c52c4894"/>
    <ds:schemaRef ds:uri="http://purl.org/dc/elements/1.1/"/>
    <ds:schemaRef ds:uri="http://schemas.openxmlformats.org/package/2006/metadata/core-properties"/>
    <ds:schemaRef ds:uri="http://purl.org/dc/terms/"/>
    <ds:schemaRef ds:uri="http://www.w3.org/XML/1998/namespace"/>
    <ds:schemaRef ds:uri="http://schemas.microsoft.com/office/2006/documentManagement/types"/>
    <ds:schemaRef ds:uri="http://schemas.microsoft.com/office/infopath/2007/PartnerControls"/>
    <ds:schemaRef ds:uri="c7147dc1-fd37-4093-b158-619c3e4d935d"/>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otalTime>303</TotalTime>
  <Words>767</Words>
  <Application>Microsoft Office PowerPoint</Application>
  <PresentationFormat>Widescreen</PresentationFormat>
  <Paragraphs>40</Paragraphs>
  <Slides>7</Slides>
  <Notes>0</Notes>
  <HiddenSlides>0</HiddenSlides>
  <MMClips>0</MMClips>
  <ScaleCrop>false</ScaleCrop>
  <HeadingPairs>
    <vt:vector size="4" baseType="variant">
      <vt:variant>
        <vt:lpstr>Theme</vt:lpstr>
      </vt:variant>
      <vt:variant>
        <vt:i4>1</vt:i4>
      </vt:variant>
      <vt:variant>
        <vt:lpstr>Slide Titles</vt:lpstr>
      </vt:variant>
      <vt:variant>
        <vt:i4>7</vt:i4>
      </vt:variant>
    </vt:vector>
  </HeadingPairs>
  <TitlesOfParts>
    <vt:vector size="8" baseType="lpstr">
      <vt:lpstr>MarrakeshVTI</vt:lpstr>
      <vt:lpstr>Ancient Egypt Expedition</vt:lpstr>
      <vt:lpstr>A Short History of Mummification</vt:lpstr>
      <vt:lpstr>Beginning of the Process</vt:lpstr>
      <vt:lpstr>Removing and Preserving Organs</vt:lpstr>
      <vt:lpstr>Preserving the Body</vt:lpstr>
      <vt:lpstr>Preparing for Burial</vt:lpstr>
      <vt:lpstr>Placing Inside the Sarcophagus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Ancient Egypt Expedition</dc:title>
  <dc:creator>Kyle Royce</dc:creator>
  <cp:lastModifiedBy>Kyle Royce</cp:lastModifiedBy>
  <cp:revision>5</cp:revision>
  <dcterms:created xsi:type="dcterms:W3CDTF">2023-02-02T17:58:15Z</dcterms:created>
  <dcterms:modified xsi:type="dcterms:W3CDTF">2024-07-25T18:47:35Z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0x010100FA3FF2C1D9FD8448896D84B41AD67158</vt:lpwstr>
  </property>
</Properties>
</file>