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3"/>
  </p:notesMasterIdLst>
  <p:sldIdLst>
    <p:sldId id="256" r:id="rId2"/>
    <p:sldId id="262" r:id="rId3"/>
    <p:sldId id="257" r:id="rId4"/>
    <p:sldId id="260" r:id="rId5"/>
    <p:sldId id="261" r:id="rId6"/>
    <p:sldId id="258" r:id="rId7"/>
    <p:sldId id="264" r:id="rId8"/>
    <p:sldId id="265" r:id="rId9"/>
    <p:sldId id="266" r:id="rId10"/>
    <p:sldId id="267" r:id="rId11"/>
    <p:sldId id="268" r:id="rId12"/>
  </p:sldIdLst>
  <p:sldSz cx="9144000" cy="5143500" type="screen16x9"/>
  <p:notesSz cx="51435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102" d="100"/>
          <a:sy n="102" d="100"/>
        </p:scale>
        <p:origin x="120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8BA3FA-9AF0-44AE-87F9-019905E2A1A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E8D978F-D0D3-4752-9AD4-FC532BAE2F11}">
      <dgm:prSet/>
      <dgm:spPr/>
      <dgm:t>
        <a:bodyPr/>
        <a:lstStyle/>
        <a:p>
          <a:r>
            <a:rPr lang="en-US"/>
            <a:t>Steps for analyzing historical data:</a:t>
          </a:r>
        </a:p>
      </dgm:t>
    </dgm:pt>
    <dgm:pt modelId="{B069D636-6566-4765-AC14-58B3B529DBE4}" type="parTrans" cxnId="{ACC95EEE-A771-4156-BE79-0B779758B392}">
      <dgm:prSet/>
      <dgm:spPr/>
      <dgm:t>
        <a:bodyPr/>
        <a:lstStyle/>
        <a:p>
          <a:endParaRPr lang="en-US"/>
        </a:p>
      </dgm:t>
    </dgm:pt>
    <dgm:pt modelId="{5309A7CA-B6D6-4D14-A8AA-48B0EFAD03C4}" type="sibTrans" cxnId="{ACC95EEE-A771-4156-BE79-0B779758B392}">
      <dgm:prSet/>
      <dgm:spPr/>
      <dgm:t>
        <a:bodyPr/>
        <a:lstStyle/>
        <a:p>
          <a:endParaRPr lang="en-US"/>
        </a:p>
      </dgm:t>
    </dgm:pt>
    <dgm:pt modelId="{F695EF67-3E8E-41C5-A5C5-182B27EC38BC}">
      <dgm:prSet/>
      <dgm:spPr/>
      <dgm:t>
        <a:bodyPr/>
        <a:lstStyle/>
        <a:p>
          <a:r>
            <a:rPr lang="en-US"/>
            <a:t>Identify the type of data</a:t>
          </a:r>
        </a:p>
      </dgm:t>
    </dgm:pt>
    <dgm:pt modelId="{199B4BD0-0C30-4827-897E-9B25C9553CA4}" type="parTrans" cxnId="{95D0688C-81D4-4CC8-A9E4-D9C8A4617DE1}">
      <dgm:prSet/>
      <dgm:spPr/>
      <dgm:t>
        <a:bodyPr/>
        <a:lstStyle/>
        <a:p>
          <a:endParaRPr lang="en-US"/>
        </a:p>
      </dgm:t>
    </dgm:pt>
    <dgm:pt modelId="{BDC77AEB-179A-48A7-8088-1C0246D35789}" type="sibTrans" cxnId="{95D0688C-81D4-4CC8-A9E4-D9C8A4617DE1}">
      <dgm:prSet/>
      <dgm:spPr/>
      <dgm:t>
        <a:bodyPr/>
        <a:lstStyle/>
        <a:p>
          <a:endParaRPr lang="en-US"/>
        </a:p>
      </dgm:t>
    </dgm:pt>
    <dgm:pt modelId="{9BCA0D8E-086A-44CC-B965-016203D2A4E7}">
      <dgm:prSet/>
      <dgm:spPr/>
      <dgm:t>
        <a:bodyPr/>
        <a:lstStyle/>
        <a:p>
          <a:r>
            <a:rPr lang="en-US"/>
            <a:t>Note the time period and location</a:t>
          </a:r>
        </a:p>
      </dgm:t>
    </dgm:pt>
    <dgm:pt modelId="{70824C01-9CE4-4550-8896-9F4B9DBCA427}" type="parTrans" cxnId="{CC46C97F-F9C9-4F4C-A3CF-5F1EC4916FB7}">
      <dgm:prSet/>
      <dgm:spPr/>
      <dgm:t>
        <a:bodyPr/>
        <a:lstStyle/>
        <a:p>
          <a:endParaRPr lang="en-US"/>
        </a:p>
      </dgm:t>
    </dgm:pt>
    <dgm:pt modelId="{4C2EBE44-AEB0-4FA9-A830-D3291499142A}" type="sibTrans" cxnId="{CC46C97F-F9C9-4F4C-A3CF-5F1EC4916FB7}">
      <dgm:prSet/>
      <dgm:spPr/>
      <dgm:t>
        <a:bodyPr/>
        <a:lstStyle/>
        <a:p>
          <a:endParaRPr lang="en-US"/>
        </a:p>
      </dgm:t>
    </dgm:pt>
    <dgm:pt modelId="{B236737E-3CA9-4074-B2E6-7B13BA94BFDD}">
      <dgm:prSet/>
      <dgm:spPr/>
      <dgm:t>
        <a:bodyPr/>
        <a:lstStyle/>
        <a:p>
          <a:r>
            <a:rPr lang="en-US"/>
            <a:t>Look for patterns and trends</a:t>
          </a:r>
        </a:p>
      </dgm:t>
    </dgm:pt>
    <dgm:pt modelId="{8DB26505-EBCE-419B-A0BE-37218360BBF5}" type="parTrans" cxnId="{413106B2-9A39-4696-BDEA-3E727968F557}">
      <dgm:prSet/>
      <dgm:spPr/>
      <dgm:t>
        <a:bodyPr/>
        <a:lstStyle/>
        <a:p>
          <a:endParaRPr lang="en-US"/>
        </a:p>
      </dgm:t>
    </dgm:pt>
    <dgm:pt modelId="{E9F24683-AF38-4BE4-9C3F-2EB7F4355BC6}" type="sibTrans" cxnId="{413106B2-9A39-4696-BDEA-3E727968F557}">
      <dgm:prSet/>
      <dgm:spPr/>
      <dgm:t>
        <a:bodyPr/>
        <a:lstStyle/>
        <a:p>
          <a:endParaRPr lang="en-US"/>
        </a:p>
      </dgm:t>
    </dgm:pt>
    <dgm:pt modelId="{C90D2795-DB32-4D34-8994-3EA0785E5AD5}">
      <dgm:prSet/>
      <dgm:spPr/>
      <dgm:t>
        <a:bodyPr/>
        <a:lstStyle/>
        <a:p>
          <a:r>
            <a:rPr lang="en-US"/>
            <a:t>Consider causes and effects</a:t>
          </a:r>
        </a:p>
      </dgm:t>
    </dgm:pt>
    <dgm:pt modelId="{87888930-FD6E-4F78-9762-34ACB7AA6736}" type="parTrans" cxnId="{38865DB8-D36C-4C6D-8623-6E09116D8E0B}">
      <dgm:prSet/>
      <dgm:spPr/>
      <dgm:t>
        <a:bodyPr/>
        <a:lstStyle/>
        <a:p>
          <a:endParaRPr lang="en-US"/>
        </a:p>
      </dgm:t>
    </dgm:pt>
    <dgm:pt modelId="{46C89D16-CC85-460C-BFA3-1AD25BF97E0C}" type="sibTrans" cxnId="{38865DB8-D36C-4C6D-8623-6E09116D8E0B}">
      <dgm:prSet/>
      <dgm:spPr/>
      <dgm:t>
        <a:bodyPr/>
        <a:lstStyle/>
        <a:p>
          <a:endParaRPr lang="en-US"/>
        </a:p>
      </dgm:t>
    </dgm:pt>
    <dgm:pt modelId="{08FB7C13-019A-4D6D-9724-5F8158AF7F98}">
      <dgm:prSet/>
      <dgm:spPr/>
      <dgm:t>
        <a:bodyPr/>
        <a:lstStyle/>
        <a:p>
          <a:r>
            <a:rPr lang="en-US" dirty="0"/>
            <a:t>Support conclusions with specific numbers</a:t>
          </a:r>
        </a:p>
      </dgm:t>
    </dgm:pt>
    <dgm:pt modelId="{5B9CEED3-6A0C-4E9A-9984-2B6E4A626D11}" type="parTrans" cxnId="{DB49FEE9-58A4-43E0-8A5F-A9CF70F7986A}">
      <dgm:prSet/>
      <dgm:spPr/>
      <dgm:t>
        <a:bodyPr/>
        <a:lstStyle/>
        <a:p>
          <a:endParaRPr lang="en-US"/>
        </a:p>
      </dgm:t>
    </dgm:pt>
    <dgm:pt modelId="{49308919-8FF0-4CCD-AAA9-5A4CEC334126}" type="sibTrans" cxnId="{DB49FEE9-58A4-43E0-8A5F-A9CF70F7986A}">
      <dgm:prSet/>
      <dgm:spPr/>
      <dgm:t>
        <a:bodyPr/>
        <a:lstStyle/>
        <a:p>
          <a:endParaRPr lang="en-US"/>
        </a:p>
      </dgm:t>
    </dgm:pt>
    <dgm:pt modelId="{061DA577-71DF-43EB-A556-1A15D2BE4BE3}">
      <dgm:prSet/>
      <dgm:spPr/>
      <dgm:t>
        <a:bodyPr/>
        <a:lstStyle/>
        <a:p>
          <a:r>
            <a:rPr lang="en-US"/>
            <a:t>Common pitfalls to avoid:</a:t>
          </a:r>
        </a:p>
      </dgm:t>
    </dgm:pt>
    <dgm:pt modelId="{3482B8B7-5016-4738-9E51-BC4AE348DEE7}" type="parTrans" cxnId="{03147546-74AB-43BA-A1F6-479E96011E5B}">
      <dgm:prSet/>
      <dgm:spPr/>
      <dgm:t>
        <a:bodyPr/>
        <a:lstStyle/>
        <a:p>
          <a:endParaRPr lang="en-US"/>
        </a:p>
      </dgm:t>
    </dgm:pt>
    <dgm:pt modelId="{A620947D-BCC5-445F-A2D7-DCF8854CAE43}" type="sibTrans" cxnId="{03147546-74AB-43BA-A1F6-479E96011E5B}">
      <dgm:prSet/>
      <dgm:spPr/>
      <dgm:t>
        <a:bodyPr/>
        <a:lstStyle/>
        <a:p>
          <a:endParaRPr lang="en-US"/>
        </a:p>
      </dgm:t>
    </dgm:pt>
    <dgm:pt modelId="{F9281751-5660-4C09-9970-AAAE5CE4A23F}">
      <dgm:prSet/>
      <dgm:spPr/>
      <dgm:t>
        <a:bodyPr/>
        <a:lstStyle/>
        <a:p>
          <a:r>
            <a:rPr lang="en-US" dirty="0"/>
            <a:t>Making assumptions without evidence</a:t>
          </a:r>
        </a:p>
      </dgm:t>
    </dgm:pt>
    <dgm:pt modelId="{D82CD3BB-4C99-4201-B8E6-DD75BC58B8C4}" type="parTrans" cxnId="{9D946B90-059C-4CFF-92B4-AE7280CEA173}">
      <dgm:prSet/>
      <dgm:spPr/>
      <dgm:t>
        <a:bodyPr/>
        <a:lstStyle/>
        <a:p>
          <a:endParaRPr lang="en-US"/>
        </a:p>
      </dgm:t>
    </dgm:pt>
    <dgm:pt modelId="{83446D7A-C8F0-42E2-BEB1-CDBC21F22ED5}" type="sibTrans" cxnId="{9D946B90-059C-4CFF-92B4-AE7280CEA173}">
      <dgm:prSet/>
      <dgm:spPr/>
      <dgm:t>
        <a:bodyPr/>
        <a:lstStyle/>
        <a:p>
          <a:endParaRPr lang="en-US"/>
        </a:p>
      </dgm:t>
    </dgm:pt>
    <dgm:pt modelId="{6C824D8E-63DC-45C1-96CD-9ED61C63411B}">
      <dgm:prSet/>
      <dgm:spPr/>
      <dgm:t>
        <a:bodyPr/>
        <a:lstStyle/>
        <a:p>
          <a:r>
            <a:rPr lang="en-US"/>
            <a:t>Ignoring contextual factors</a:t>
          </a:r>
        </a:p>
      </dgm:t>
    </dgm:pt>
    <dgm:pt modelId="{EAFA1979-35B8-4F4C-B33C-89AB74ECC002}" type="parTrans" cxnId="{BDBB0829-A10B-4C55-B6EA-C87CDA05C459}">
      <dgm:prSet/>
      <dgm:spPr/>
      <dgm:t>
        <a:bodyPr/>
        <a:lstStyle/>
        <a:p>
          <a:endParaRPr lang="en-US"/>
        </a:p>
      </dgm:t>
    </dgm:pt>
    <dgm:pt modelId="{CDB9DF39-CCBF-49C7-9853-488135D7AE92}" type="sibTrans" cxnId="{BDBB0829-A10B-4C55-B6EA-C87CDA05C459}">
      <dgm:prSet/>
      <dgm:spPr/>
      <dgm:t>
        <a:bodyPr/>
        <a:lstStyle/>
        <a:p>
          <a:endParaRPr lang="en-US"/>
        </a:p>
      </dgm:t>
    </dgm:pt>
    <dgm:pt modelId="{8874279D-EA5F-4780-9CC7-214C3365B754}">
      <dgm:prSet/>
      <dgm:spPr/>
      <dgm:t>
        <a:bodyPr/>
        <a:lstStyle/>
        <a:p>
          <a:r>
            <a:rPr lang="en-US"/>
            <a:t>Misinterpreting scales and units</a:t>
          </a:r>
        </a:p>
      </dgm:t>
    </dgm:pt>
    <dgm:pt modelId="{2E3365A3-1373-41FF-9FD2-027C1D3834E9}" type="parTrans" cxnId="{39D4FB6F-ADF8-4DBF-B309-3A2B2E55D3D0}">
      <dgm:prSet/>
      <dgm:spPr/>
      <dgm:t>
        <a:bodyPr/>
        <a:lstStyle/>
        <a:p>
          <a:endParaRPr lang="en-US"/>
        </a:p>
      </dgm:t>
    </dgm:pt>
    <dgm:pt modelId="{BEB7BEAB-B077-4E1E-A59A-33A5B93C683D}" type="sibTrans" cxnId="{39D4FB6F-ADF8-4DBF-B309-3A2B2E55D3D0}">
      <dgm:prSet/>
      <dgm:spPr/>
      <dgm:t>
        <a:bodyPr/>
        <a:lstStyle/>
        <a:p>
          <a:endParaRPr lang="en-US"/>
        </a:p>
      </dgm:t>
    </dgm:pt>
    <dgm:pt modelId="{628DDFE1-5272-4805-8A00-1AF4C860FBD8}" type="pres">
      <dgm:prSet presAssocID="{C78BA3FA-9AF0-44AE-87F9-019905E2A1A5}" presName="linear" presStyleCnt="0">
        <dgm:presLayoutVars>
          <dgm:dir/>
          <dgm:animLvl val="lvl"/>
          <dgm:resizeHandles val="exact"/>
        </dgm:presLayoutVars>
      </dgm:prSet>
      <dgm:spPr/>
    </dgm:pt>
    <dgm:pt modelId="{5F140BC2-A033-486B-A5B8-B6F689DAC026}" type="pres">
      <dgm:prSet presAssocID="{0E8D978F-D0D3-4752-9AD4-FC532BAE2F11}" presName="parentLin" presStyleCnt="0"/>
      <dgm:spPr/>
    </dgm:pt>
    <dgm:pt modelId="{43770229-7706-4E45-B99B-89E02F8E66C9}" type="pres">
      <dgm:prSet presAssocID="{0E8D978F-D0D3-4752-9AD4-FC532BAE2F11}" presName="parentLeftMargin" presStyleLbl="node1" presStyleIdx="0" presStyleCnt="2"/>
      <dgm:spPr/>
    </dgm:pt>
    <dgm:pt modelId="{CC58B7C1-3F30-4D18-8ED1-DB47BB96C5CD}" type="pres">
      <dgm:prSet presAssocID="{0E8D978F-D0D3-4752-9AD4-FC532BAE2F1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0809499-FABF-4DD6-B956-CF6771A81D1C}" type="pres">
      <dgm:prSet presAssocID="{0E8D978F-D0D3-4752-9AD4-FC532BAE2F11}" presName="negativeSpace" presStyleCnt="0"/>
      <dgm:spPr/>
    </dgm:pt>
    <dgm:pt modelId="{C95862F7-755C-4F7A-B919-DF8AB92E6B3C}" type="pres">
      <dgm:prSet presAssocID="{0E8D978F-D0D3-4752-9AD4-FC532BAE2F11}" presName="childText" presStyleLbl="conFgAcc1" presStyleIdx="0" presStyleCnt="2">
        <dgm:presLayoutVars>
          <dgm:bulletEnabled val="1"/>
        </dgm:presLayoutVars>
      </dgm:prSet>
      <dgm:spPr/>
    </dgm:pt>
    <dgm:pt modelId="{95B2D986-B962-461B-8A76-559F7982F283}" type="pres">
      <dgm:prSet presAssocID="{5309A7CA-B6D6-4D14-A8AA-48B0EFAD03C4}" presName="spaceBetweenRectangles" presStyleCnt="0"/>
      <dgm:spPr/>
    </dgm:pt>
    <dgm:pt modelId="{BEF18D77-3312-49A4-83A4-025799AA21C5}" type="pres">
      <dgm:prSet presAssocID="{061DA577-71DF-43EB-A556-1A15D2BE4BE3}" presName="parentLin" presStyleCnt="0"/>
      <dgm:spPr/>
    </dgm:pt>
    <dgm:pt modelId="{64298B7B-1803-4546-9C2F-FAD3C6F0C93A}" type="pres">
      <dgm:prSet presAssocID="{061DA577-71DF-43EB-A556-1A15D2BE4BE3}" presName="parentLeftMargin" presStyleLbl="node1" presStyleIdx="0" presStyleCnt="2"/>
      <dgm:spPr/>
    </dgm:pt>
    <dgm:pt modelId="{553A5F61-4FF3-4707-ADCE-22BCC7D56FE8}" type="pres">
      <dgm:prSet presAssocID="{061DA577-71DF-43EB-A556-1A15D2BE4BE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DD8A34A-838A-4984-984C-EF60D85B693C}" type="pres">
      <dgm:prSet presAssocID="{061DA577-71DF-43EB-A556-1A15D2BE4BE3}" presName="negativeSpace" presStyleCnt="0"/>
      <dgm:spPr/>
    </dgm:pt>
    <dgm:pt modelId="{76D0B51A-0E44-4AF5-ABAD-81F6BD6982B5}" type="pres">
      <dgm:prSet presAssocID="{061DA577-71DF-43EB-A556-1A15D2BE4BE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0945D10-ADF1-4804-AC48-B70C7DC71337}" type="presOf" srcId="{9BCA0D8E-086A-44CC-B965-016203D2A4E7}" destId="{C95862F7-755C-4F7A-B919-DF8AB92E6B3C}" srcOrd="0" destOrd="1" presId="urn:microsoft.com/office/officeart/2005/8/layout/list1"/>
    <dgm:cxn modelId="{BDBB0829-A10B-4C55-B6EA-C87CDA05C459}" srcId="{061DA577-71DF-43EB-A556-1A15D2BE4BE3}" destId="{6C824D8E-63DC-45C1-96CD-9ED61C63411B}" srcOrd="1" destOrd="0" parTransId="{EAFA1979-35B8-4F4C-B33C-89AB74ECC002}" sibTransId="{CDB9DF39-CCBF-49C7-9853-488135D7AE92}"/>
    <dgm:cxn modelId="{03147546-74AB-43BA-A1F6-479E96011E5B}" srcId="{C78BA3FA-9AF0-44AE-87F9-019905E2A1A5}" destId="{061DA577-71DF-43EB-A556-1A15D2BE4BE3}" srcOrd="1" destOrd="0" parTransId="{3482B8B7-5016-4738-9E51-BC4AE348DEE7}" sibTransId="{A620947D-BCC5-445F-A2D7-DCF8854CAE43}"/>
    <dgm:cxn modelId="{39D4FB6F-ADF8-4DBF-B309-3A2B2E55D3D0}" srcId="{061DA577-71DF-43EB-A556-1A15D2BE4BE3}" destId="{8874279D-EA5F-4780-9CC7-214C3365B754}" srcOrd="2" destOrd="0" parTransId="{2E3365A3-1373-41FF-9FD2-027C1D3834E9}" sibTransId="{BEB7BEAB-B077-4E1E-A59A-33A5B93C683D}"/>
    <dgm:cxn modelId="{33B99C72-45E9-412B-80CE-302C24BAB92E}" type="presOf" srcId="{F9281751-5660-4C09-9970-AAAE5CE4A23F}" destId="{76D0B51A-0E44-4AF5-ABAD-81F6BD6982B5}" srcOrd="0" destOrd="0" presId="urn:microsoft.com/office/officeart/2005/8/layout/list1"/>
    <dgm:cxn modelId="{6F85EF7A-91D2-409A-B04D-40F460AEDEFA}" type="presOf" srcId="{061DA577-71DF-43EB-A556-1A15D2BE4BE3}" destId="{64298B7B-1803-4546-9C2F-FAD3C6F0C93A}" srcOrd="0" destOrd="0" presId="urn:microsoft.com/office/officeart/2005/8/layout/list1"/>
    <dgm:cxn modelId="{BA23F67B-1F7B-4751-A7F3-10655E0623E6}" type="presOf" srcId="{C78BA3FA-9AF0-44AE-87F9-019905E2A1A5}" destId="{628DDFE1-5272-4805-8A00-1AF4C860FBD8}" srcOrd="0" destOrd="0" presId="urn:microsoft.com/office/officeart/2005/8/layout/list1"/>
    <dgm:cxn modelId="{CE6BBE7E-869F-41C8-98CD-3F9819889EB2}" type="presOf" srcId="{08FB7C13-019A-4D6D-9724-5F8158AF7F98}" destId="{C95862F7-755C-4F7A-B919-DF8AB92E6B3C}" srcOrd="0" destOrd="4" presId="urn:microsoft.com/office/officeart/2005/8/layout/list1"/>
    <dgm:cxn modelId="{CC46C97F-F9C9-4F4C-A3CF-5F1EC4916FB7}" srcId="{0E8D978F-D0D3-4752-9AD4-FC532BAE2F11}" destId="{9BCA0D8E-086A-44CC-B965-016203D2A4E7}" srcOrd="1" destOrd="0" parTransId="{70824C01-9CE4-4550-8896-9F4B9DBCA427}" sibTransId="{4C2EBE44-AEB0-4FA9-A830-D3291499142A}"/>
    <dgm:cxn modelId="{7A60DC83-A595-4B85-B366-F4B43E488F61}" type="presOf" srcId="{C90D2795-DB32-4D34-8994-3EA0785E5AD5}" destId="{C95862F7-755C-4F7A-B919-DF8AB92E6B3C}" srcOrd="0" destOrd="3" presId="urn:microsoft.com/office/officeart/2005/8/layout/list1"/>
    <dgm:cxn modelId="{96CBFA85-3FB5-4945-A593-1AD146A97773}" type="presOf" srcId="{6C824D8E-63DC-45C1-96CD-9ED61C63411B}" destId="{76D0B51A-0E44-4AF5-ABAD-81F6BD6982B5}" srcOrd="0" destOrd="1" presId="urn:microsoft.com/office/officeart/2005/8/layout/list1"/>
    <dgm:cxn modelId="{95D0688C-81D4-4CC8-A9E4-D9C8A4617DE1}" srcId="{0E8D978F-D0D3-4752-9AD4-FC532BAE2F11}" destId="{F695EF67-3E8E-41C5-A5C5-182B27EC38BC}" srcOrd="0" destOrd="0" parTransId="{199B4BD0-0C30-4827-897E-9B25C9553CA4}" sibTransId="{BDC77AEB-179A-48A7-8088-1C0246D35789}"/>
    <dgm:cxn modelId="{9D946B90-059C-4CFF-92B4-AE7280CEA173}" srcId="{061DA577-71DF-43EB-A556-1A15D2BE4BE3}" destId="{F9281751-5660-4C09-9970-AAAE5CE4A23F}" srcOrd="0" destOrd="0" parTransId="{D82CD3BB-4C99-4201-B8E6-DD75BC58B8C4}" sibTransId="{83446D7A-C8F0-42E2-BEB1-CDBC21F22ED5}"/>
    <dgm:cxn modelId="{68C8629F-5EAF-47BB-B6D0-3BC8D7DE043E}" type="presOf" srcId="{8874279D-EA5F-4780-9CC7-214C3365B754}" destId="{76D0B51A-0E44-4AF5-ABAD-81F6BD6982B5}" srcOrd="0" destOrd="2" presId="urn:microsoft.com/office/officeart/2005/8/layout/list1"/>
    <dgm:cxn modelId="{B6DEB7A5-932D-4A4E-BD91-7262CA13BAC4}" type="presOf" srcId="{0E8D978F-D0D3-4752-9AD4-FC532BAE2F11}" destId="{CC58B7C1-3F30-4D18-8ED1-DB47BB96C5CD}" srcOrd="1" destOrd="0" presId="urn:microsoft.com/office/officeart/2005/8/layout/list1"/>
    <dgm:cxn modelId="{FCDBE4B1-D769-4FC0-8E47-3E005911349B}" type="presOf" srcId="{F695EF67-3E8E-41C5-A5C5-182B27EC38BC}" destId="{C95862F7-755C-4F7A-B919-DF8AB92E6B3C}" srcOrd="0" destOrd="0" presId="urn:microsoft.com/office/officeart/2005/8/layout/list1"/>
    <dgm:cxn modelId="{413106B2-9A39-4696-BDEA-3E727968F557}" srcId="{0E8D978F-D0D3-4752-9AD4-FC532BAE2F11}" destId="{B236737E-3CA9-4074-B2E6-7B13BA94BFDD}" srcOrd="2" destOrd="0" parTransId="{8DB26505-EBCE-419B-A0BE-37218360BBF5}" sibTransId="{E9F24683-AF38-4BE4-9C3F-2EB7F4355BC6}"/>
    <dgm:cxn modelId="{7765F2B4-0F8D-4AC5-AA42-5F8DEF01EE9A}" type="presOf" srcId="{061DA577-71DF-43EB-A556-1A15D2BE4BE3}" destId="{553A5F61-4FF3-4707-ADCE-22BCC7D56FE8}" srcOrd="1" destOrd="0" presId="urn:microsoft.com/office/officeart/2005/8/layout/list1"/>
    <dgm:cxn modelId="{38865DB8-D36C-4C6D-8623-6E09116D8E0B}" srcId="{0E8D978F-D0D3-4752-9AD4-FC532BAE2F11}" destId="{C90D2795-DB32-4D34-8994-3EA0785E5AD5}" srcOrd="3" destOrd="0" parTransId="{87888930-FD6E-4F78-9762-34ACB7AA6736}" sibTransId="{46C89D16-CC85-460C-BFA3-1AD25BF97E0C}"/>
    <dgm:cxn modelId="{67DE1BC5-0866-43B0-97DF-EE59473AF53E}" type="presOf" srcId="{B236737E-3CA9-4074-B2E6-7B13BA94BFDD}" destId="{C95862F7-755C-4F7A-B919-DF8AB92E6B3C}" srcOrd="0" destOrd="2" presId="urn:microsoft.com/office/officeart/2005/8/layout/list1"/>
    <dgm:cxn modelId="{B9D7ABE7-6038-446D-9566-CB2B3C027F10}" type="presOf" srcId="{0E8D978F-D0D3-4752-9AD4-FC532BAE2F11}" destId="{43770229-7706-4E45-B99B-89E02F8E66C9}" srcOrd="0" destOrd="0" presId="urn:microsoft.com/office/officeart/2005/8/layout/list1"/>
    <dgm:cxn modelId="{DB49FEE9-58A4-43E0-8A5F-A9CF70F7986A}" srcId="{0E8D978F-D0D3-4752-9AD4-FC532BAE2F11}" destId="{08FB7C13-019A-4D6D-9724-5F8158AF7F98}" srcOrd="4" destOrd="0" parTransId="{5B9CEED3-6A0C-4E9A-9984-2B6E4A626D11}" sibTransId="{49308919-8FF0-4CCD-AAA9-5A4CEC334126}"/>
    <dgm:cxn modelId="{ACC95EEE-A771-4156-BE79-0B779758B392}" srcId="{C78BA3FA-9AF0-44AE-87F9-019905E2A1A5}" destId="{0E8D978F-D0D3-4752-9AD4-FC532BAE2F11}" srcOrd="0" destOrd="0" parTransId="{B069D636-6566-4765-AC14-58B3B529DBE4}" sibTransId="{5309A7CA-B6D6-4D14-A8AA-48B0EFAD03C4}"/>
    <dgm:cxn modelId="{37F75C49-5D62-44DF-924D-0E26D4A77278}" type="presParOf" srcId="{628DDFE1-5272-4805-8A00-1AF4C860FBD8}" destId="{5F140BC2-A033-486B-A5B8-B6F689DAC026}" srcOrd="0" destOrd="0" presId="urn:microsoft.com/office/officeart/2005/8/layout/list1"/>
    <dgm:cxn modelId="{2A8027EE-D192-4814-8F05-1B98F297CC75}" type="presParOf" srcId="{5F140BC2-A033-486B-A5B8-B6F689DAC026}" destId="{43770229-7706-4E45-B99B-89E02F8E66C9}" srcOrd="0" destOrd="0" presId="urn:microsoft.com/office/officeart/2005/8/layout/list1"/>
    <dgm:cxn modelId="{10CA2BE2-ACA8-4AE3-8ED6-DAF51EA8A0DC}" type="presParOf" srcId="{5F140BC2-A033-486B-A5B8-B6F689DAC026}" destId="{CC58B7C1-3F30-4D18-8ED1-DB47BB96C5CD}" srcOrd="1" destOrd="0" presId="urn:microsoft.com/office/officeart/2005/8/layout/list1"/>
    <dgm:cxn modelId="{23E983E9-6EC1-4A41-8CFF-949A7117E8DB}" type="presParOf" srcId="{628DDFE1-5272-4805-8A00-1AF4C860FBD8}" destId="{F0809499-FABF-4DD6-B956-CF6771A81D1C}" srcOrd="1" destOrd="0" presId="urn:microsoft.com/office/officeart/2005/8/layout/list1"/>
    <dgm:cxn modelId="{DA0CC537-F25B-4A78-AAD4-9E09DB223B12}" type="presParOf" srcId="{628DDFE1-5272-4805-8A00-1AF4C860FBD8}" destId="{C95862F7-755C-4F7A-B919-DF8AB92E6B3C}" srcOrd="2" destOrd="0" presId="urn:microsoft.com/office/officeart/2005/8/layout/list1"/>
    <dgm:cxn modelId="{870AC435-7E9B-4AB7-A9DD-71ABDC0ED527}" type="presParOf" srcId="{628DDFE1-5272-4805-8A00-1AF4C860FBD8}" destId="{95B2D986-B962-461B-8A76-559F7982F283}" srcOrd="3" destOrd="0" presId="urn:microsoft.com/office/officeart/2005/8/layout/list1"/>
    <dgm:cxn modelId="{CF383DE2-C218-4F8D-88F9-7BC6809593CF}" type="presParOf" srcId="{628DDFE1-5272-4805-8A00-1AF4C860FBD8}" destId="{BEF18D77-3312-49A4-83A4-025799AA21C5}" srcOrd="4" destOrd="0" presId="urn:microsoft.com/office/officeart/2005/8/layout/list1"/>
    <dgm:cxn modelId="{7656B9BC-463E-4AAE-BAA5-DB43ECC4B27E}" type="presParOf" srcId="{BEF18D77-3312-49A4-83A4-025799AA21C5}" destId="{64298B7B-1803-4546-9C2F-FAD3C6F0C93A}" srcOrd="0" destOrd="0" presId="urn:microsoft.com/office/officeart/2005/8/layout/list1"/>
    <dgm:cxn modelId="{37450A59-A80B-494F-8A03-9FF45B6147ED}" type="presParOf" srcId="{BEF18D77-3312-49A4-83A4-025799AA21C5}" destId="{553A5F61-4FF3-4707-ADCE-22BCC7D56FE8}" srcOrd="1" destOrd="0" presId="urn:microsoft.com/office/officeart/2005/8/layout/list1"/>
    <dgm:cxn modelId="{FB6142C8-8676-4327-B48C-8800BBF2312A}" type="presParOf" srcId="{628DDFE1-5272-4805-8A00-1AF4C860FBD8}" destId="{DDD8A34A-838A-4984-984C-EF60D85B693C}" srcOrd="5" destOrd="0" presId="urn:microsoft.com/office/officeart/2005/8/layout/list1"/>
    <dgm:cxn modelId="{ECC2E0E3-FE94-42AC-AAFC-4CD7AA58F1BE}" type="presParOf" srcId="{628DDFE1-5272-4805-8A00-1AF4C860FBD8}" destId="{76D0B51A-0E44-4AF5-ABAD-81F6BD6982B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241583-F17D-4A33-8AE6-61CBBC0580C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CFD5420-B7DE-4657-BAE8-E011FC5B8CE4}">
      <dgm:prSet/>
      <dgm:spPr/>
      <dgm:t>
        <a:bodyPr/>
        <a:lstStyle/>
        <a:p>
          <a:r>
            <a:rPr lang="en-US"/>
            <a:t>Questions to consider when doing Data Analysis:</a:t>
          </a:r>
        </a:p>
      </dgm:t>
    </dgm:pt>
    <dgm:pt modelId="{4386C8B7-5ABB-4BEE-B82A-7034B4F5F07E}" type="parTrans" cxnId="{935B9EE0-D5CE-4F40-BA66-DA0A9C56704B}">
      <dgm:prSet/>
      <dgm:spPr/>
      <dgm:t>
        <a:bodyPr/>
        <a:lstStyle/>
        <a:p>
          <a:endParaRPr lang="en-US"/>
        </a:p>
      </dgm:t>
    </dgm:pt>
    <dgm:pt modelId="{0624A753-0E12-4886-BC3A-70927808B49F}" type="sibTrans" cxnId="{935B9EE0-D5CE-4F40-BA66-DA0A9C56704B}">
      <dgm:prSet/>
      <dgm:spPr/>
      <dgm:t>
        <a:bodyPr/>
        <a:lstStyle/>
        <a:p>
          <a:endParaRPr lang="en-US"/>
        </a:p>
      </dgm:t>
    </dgm:pt>
    <dgm:pt modelId="{1A691219-1532-4B87-9843-8DD063A431CF}">
      <dgm:prSet/>
      <dgm:spPr/>
      <dgm:t>
        <a:bodyPr/>
        <a:lstStyle/>
        <a:p>
          <a:r>
            <a:rPr lang="en-US"/>
            <a:t>What changed the most dramatically?</a:t>
          </a:r>
        </a:p>
      </dgm:t>
    </dgm:pt>
    <dgm:pt modelId="{2C61997A-F042-4C72-A337-627CDA6DFDB6}" type="parTrans" cxnId="{016DDD1C-600C-41A1-AFE7-E7529266FA72}">
      <dgm:prSet/>
      <dgm:spPr/>
      <dgm:t>
        <a:bodyPr/>
        <a:lstStyle/>
        <a:p>
          <a:endParaRPr lang="en-US"/>
        </a:p>
      </dgm:t>
    </dgm:pt>
    <dgm:pt modelId="{FC8E104E-CD75-4637-8F63-C0B3033C27FD}" type="sibTrans" cxnId="{016DDD1C-600C-41A1-AFE7-E7529266FA72}">
      <dgm:prSet/>
      <dgm:spPr/>
      <dgm:t>
        <a:bodyPr/>
        <a:lstStyle/>
        <a:p>
          <a:endParaRPr lang="en-US"/>
        </a:p>
      </dgm:t>
    </dgm:pt>
    <dgm:pt modelId="{1D0ED060-8442-4843-869B-FFC42C0016B5}">
      <dgm:prSet/>
      <dgm:spPr/>
      <dgm:t>
        <a:bodyPr/>
        <a:lstStyle/>
        <a:p>
          <a:r>
            <a:rPr lang="en-US"/>
            <a:t>Which changes happened fastest?</a:t>
          </a:r>
        </a:p>
      </dgm:t>
    </dgm:pt>
    <dgm:pt modelId="{E16EE787-198E-418D-902F-1A8D54B9ABF2}" type="parTrans" cxnId="{E31A784A-87FB-4315-9E3D-0FAE2D5CCD04}">
      <dgm:prSet/>
      <dgm:spPr/>
      <dgm:t>
        <a:bodyPr/>
        <a:lstStyle/>
        <a:p>
          <a:endParaRPr lang="en-US"/>
        </a:p>
      </dgm:t>
    </dgm:pt>
    <dgm:pt modelId="{59F8954A-E9AA-41F1-9A23-EB2F4AE5E95D}" type="sibTrans" cxnId="{E31A784A-87FB-4315-9E3D-0FAE2D5CCD04}">
      <dgm:prSet/>
      <dgm:spPr/>
      <dgm:t>
        <a:bodyPr/>
        <a:lstStyle/>
        <a:p>
          <a:endParaRPr lang="en-US"/>
        </a:p>
      </dgm:t>
    </dgm:pt>
    <dgm:pt modelId="{F684CB15-7D81-44A7-955F-79F12B4BFD65}">
      <dgm:prSet/>
      <dgm:spPr/>
      <dgm:t>
        <a:bodyPr/>
        <a:lstStyle/>
        <a:p>
          <a:r>
            <a:rPr lang="en-US"/>
            <a:t>What patterns suggest cause and effect?</a:t>
          </a:r>
        </a:p>
      </dgm:t>
    </dgm:pt>
    <dgm:pt modelId="{4C1F8862-AA88-40AE-9930-9E5E6445F997}" type="parTrans" cxnId="{A2157042-5592-4135-8DBF-879E1ACE69BA}">
      <dgm:prSet/>
      <dgm:spPr/>
      <dgm:t>
        <a:bodyPr/>
        <a:lstStyle/>
        <a:p>
          <a:endParaRPr lang="en-US"/>
        </a:p>
      </dgm:t>
    </dgm:pt>
    <dgm:pt modelId="{0442A293-03B3-4836-9BF9-98824C41396C}" type="sibTrans" cxnId="{A2157042-5592-4135-8DBF-879E1ACE69BA}">
      <dgm:prSet/>
      <dgm:spPr/>
      <dgm:t>
        <a:bodyPr/>
        <a:lstStyle/>
        <a:p>
          <a:endParaRPr lang="en-US"/>
        </a:p>
      </dgm:t>
    </dgm:pt>
    <dgm:pt modelId="{202BEF3D-A630-4D96-9C77-8BF09A831A21}">
      <dgm:prSet/>
      <dgm:spPr/>
      <dgm:t>
        <a:bodyPr/>
        <a:lstStyle/>
        <a:p>
          <a:r>
            <a:rPr lang="en-US"/>
            <a:t>Remember: Always cite specific numbers to support your claims</a:t>
          </a:r>
        </a:p>
      </dgm:t>
    </dgm:pt>
    <dgm:pt modelId="{1B40C8CC-7FE4-4041-85DC-68157696638D}" type="parTrans" cxnId="{07247C8F-885C-46CF-94C6-E98754C6EE1F}">
      <dgm:prSet/>
      <dgm:spPr/>
      <dgm:t>
        <a:bodyPr/>
        <a:lstStyle/>
        <a:p>
          <a:endParaRPr lang="en-US"/>
        </a:p>
      </dgm:t>
    </dgm:pt>
    <dgm:pt modelId="{D3BDADEE-7A1A-4AD6-A03D-6A786CD8CA7F}" type="sibTrans" cxnId="{07247C8F-885C-46CF-94C6-E98754C6EE1F}">
      <dgm:prSet/>
      <dgm:spPr/>
      <dgm:t>
        <a:bodyPr/>
        <a:lstStyle/>
        <a:p>
          <a:endParaRPr lang="en-US"/>
        </a:p>
      </dgm:t>
    </dgm:pt>
    <dgm:pt modelId="{38D476ED-AC59-4EDA-B0B0-E6CC56E30B6E}" type="pres">
      <dgm:prSet presAssocID="{2F241583-F17D-4A33-8AE6-61CBBC0580C5}" presName="linear" presStyleCnt="0">
        <dgm:presLayoutVars>
          <dgm:animLvl val="lvl"/>
          <dgm:resizeHandles val="exact"/>
        </dgm:presLayoutVars>
      </dgm:prSet>
      <dgm:spPr/>
    </dgm:pt>
    <dgm:pt modelId="{D9D8F08C-1768-4FFC-BFFB-280C26940F52}" type="pres">
      <dgm:prSet presAssocID="{6CFD5420-B7DE-4657-BAE8-E011FC5B8CE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789099D-EA39-411C-BE88-E22915418C11}" type="pres">
      <dgm:prSet presAssocID="{6CFD5420-B7DE-4657-BAE8-E011FC5B8CE4}" presName="childText" presStyleLbl="revTx" presStyleIdx="0" presStyleCnt="1">
        <dgm:presLayoutVars>
          <dgm:bulletEnabled val="1"/>
        </dgm:presLayoutVars>
      </dgm:prSet>
      <dgm:spPr/>
    </dgm:pt>
    <dgm:pt modelId="{5EBD8A45-F3BA-4A81-AEB6-7BB879AF72F1}" type="pres">
      <dgm:prSet presAssocID="{202BEF3D-A630-4D96-9C77-8BF09A831A2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16DDD1C-600C-41A1-AFE7-E7529266FA72}" srcId="{6CFD5420-B7DE-4657-BAE8-E011FC5B8CE4}" destId="{1A691219-1532-4B87-9843-8DD063A431CF}" srcOrd="0" destOrd="0" parTransId="{2C61997A-F042-4C72-A337-627CDA6DFDB6}" sibTransId="{FC8E104E-CD75-4637-8F63-C0B3033C27FD}"/>
    <dgm:cxn modelId="{CB970F32-4C96-448A-B655-604A9A595D60}" type="presOf" srcId="{1D0ED060-8442-4843-869B-FFC42C0016B5}" destId="{0789099D-EA39-411C-BE88-E22915418C11}" srcOrd="0" destOrd="1" presId="urn:microsoft.com/office/officeart/2005/8/layout/vList2"/>
    <dgm:cxn modelId="{A2157042-5592-4135-8DBF-879E1ACE69BA}" srcId="{6CFD5420-B7DE-4657-BAE8-E011FC5B8CE4}" destId="{F684CB15-7D81-44A7-955F-79F12B4BFD65}" srcOrd="2" destOrd="0" parTransId="{4C1F8862-AA88-40AE-9930-9E5E6445F997}" sibTransId="{0442A293-03B3-4836-9BF9-98824C41396C}"/>
    <dgm:cxn modelId="{F840084A-D47A-46E1-A223-32E65416B8DB}" type="presOf" srcId="{1A691219-1532-4B87-9843-8DD063A431CF}" destId="{0789099D-EA39-411C-BE88-E22915418C11}" srcOrd="0" destOrd="0" presId="urn:microsoft.com/office/officeart/2005/8/layout/vList2"/>
    <dgm:cxn modelId="{E31A784A-87FB-4315-9E3D-0FAE2D5CCD04}" srcId="{6CFD5420-B7DE-4657-BAE8-E011FC5B8CE4}" destId="{1D0ED060-8442-4843-869B-FFC42C0016B5}" srcOrd="1" destOrd="0" parTransId="{E16EE787-198E-418D-902F-1A8D54B9ABF2}" sibTransId="{59F8954A-E9AA-41F1-9A23-EB2F4AE5E95D}"/>
    <dgm:cxn modelId="{37BDA151-5116-41BB-8008-A5A7534CCBD2}" type="presOf" srcId="{F684CB15-7D81-44A7-955F-79F12B4BFD65}" destId="{0789099D-EA39-411C-BE88-E22915418C11}" srcOrd="0" destOrd="2" presId="urn:microsoft.com/office/officeart/2005/8/layout/vList2"/>
    <dgm:cxn modelId="{3F4A2658-31B6-488E-BAE9-3470107803FB}" type="presOf" srcId="{202BEF3D-A630-4D96-9C77-8BF09A831A21}" destId="{5EBD8A45-F3BA-4A81-AEB6-7BB879AF72F1}" srcOrd="0" destOrd="0" presId="urn:microsoft.com/office/officeart/2005/8/layout/vList2"/>
    <dgm:cxn modelId="{09BE6786-6598-46B0-8512-9E68DD9A3B57}" type="presOf" srcId="{6CFD5420-B7DE-4657-BAE8-E011FC5B8CE4}" destId="{D9D8F08C-1768-4FFC-BFFB-280C26940F52}" srcOrd="0" destOrd="0" presId="urn:microsoft.com/office/officeart/2005/8/layout/vList2"/>
    <dgm:cxn modelId="{07247C8F-885C-46CF-94C6-E98754C6EE1F}" srcId="{2F241583-F17D-4A33-8AE6-61CBBC0580C5}" destId="{202BEF3D-A630-4D96-9C77-8BF09A831A21}" srcOrd="1" destOrd="0" parTransId="{1B40C8CC-7FE4-4041-85DC-68157696638D}" sibTransId="{D3BDADEE-7A1A-4AD6-A03D-6A786CD8CA7F}"/>
    <dgm:cxn modelId="{935B9EE0-D5CE-4F40-BA66-DA0A9C56704B}" srcId="{2F241583-F17D-4A33-8AE6-61CBBC0580C5}" destId="{6CFD5420-B7DE-4657-BAE8-E011FC5B8CE4}" srcOrd="0" destOrd="0" parTransId="{4386C8B7-5ABB-4BEE-B82A-7034B4F5F07E}" sibTransId="{0624A753-0E12-4886-BC3A-70927808B49F}"/>
    <dgm:cxn modelId="{3EC0E3F4-C418-4EE9-8DED-10B848F0EEB3}" type="presOf" srcId="{2F241583-F17D-4A33-8AE6-61CBBC0580C5}" destId="{38D476ED-AC59-4EDA-B0B0-E6CC56E30B6E}" srcOrd="0" destOrd="0" presId="urn:microsoft.com/office/officeart/2005/8/layout/vList2"/>
    <dgm:cxn modelId="{43D649D6-0512-4F97-A9BE-F76A723423E9}" type="presParOf" srcId="{38D476ED-AC59-4EDA-B0B0-E6CC56E30B6E}" destId="{D9D8F08C-1768-4FFC-BFFB-280C26940F52}" srcOrd="0" destOrd="0" presId="urn:microsoft.com/office/officeart/2005/8/layout/vList2"/>
    <dgm:cxn modelId="{1A114738-60E9-411F-8182-ECF528854E27}" type="presParOf" srcId="{38D476ED-AC59-4EDA-B0B0-E6CC56E30B6E}" destId="{0789099D-EA39-411C-BE88-E22915418C11}" srcOrd="1" destOrd="0" presId="urn:microsoft.com/office/officeart/2005/8/layout/vList2"/>
    <dgm:cxn modelId="{F7128C23-170B-437D-BA75-13192BD28155}" type="presParOf" srcId="{38D476ED-AC59-4EDA-B0B0-E6CC56E30B6E}" destId="{5EBD8A45-F3BA-4A81-AEB6-7BB879AF72F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06A2C4-228B-4DB2-BEEA-5ACDA10ECF15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1956C58-43FA-4A7E-9790-C1029775B880}">
      <dgm:prSet/>
      <dgm:spPr/>
      <dgm:t>
        <a:bodyPr/>
        <a:lstStyle/>
        <a:p>
          <a:r>
            <a:rPr lang="en-US" dirty="0"/>
            <a:t>Common data presentations:</a:t>
          </a:r>
        </a:p>
      </dgm:t>
    </dgm:pt>
    <dgm:pt modelId="{2007217A-AA2D-4EE8-B461-31C9BB453B63}" type="parTrans" cxnId="{4EBB035D-E301-495E-942E-E244904B5BBB}">
      <dgm:prSet/>
      <dgm:spPr/>
      <dgm:t>
        <a:bodyPr/>
        <a:lstStyle/>
        <a:p>
          <a:endParaRPr lang="en-US"/>
        </a:p>
      </dgm:t>
    </dgm:pt>
    <dgm:pt modelId="{2A5A6555-393C-403D-A4F2-0659B7F2E10C}" type="sibTrans" cxnId="{4EBB035D-E301-495E-942E-E244904B5BBB}">
      <dgm:prSet/>
      <dgm:spPr/>
      <dgm:t>
        <a:bodyPr/>
        <a:lstStyle/>
        <a:p>
          <a:endParaRPr lang="en-US"/>
        </a:p>
      </dgm:t>
    </dgm:pt>
    <dgm:pt modelId="{6A4691D4-0B17-4BC3-95FB-B8B671FEC7B3}">
      <dgm:prSet/>
      <dgm:spPr/>
      <dgm:t>
        <a:bodyPr/>
        <a:lstStyle/>
        <a:p>
          <a:r>
            <a:rPr lang="en-US" dirty="0"/>
            <a:t>Graphs showing production changes</a:t>
          </a:r>
        </a:p>
      </dgm:t>
    </dgm:pt>
    <dgm:pt modelId="{4505E9A7-F690-4C5E-8636-555E515B7951}" type="parTrans" cxnId="{04C8A787-029B-4400-A38C-8CB04221A8A0}">
      <dgm:prSet/>
      <dgm:spPr/>
      <dgm:t>
        <a:bodyPr/>
        <a:lstStyle/>
        <a:p>
          <a:endParaRPr lang="en-US"/>
        </a:p>
      </dgm:t>
    </dgm:pt>
    <dgm:pt modelId="{9734F8AF-B699-46A3-8773-795785B8C03E}" type="sibTrans" cxnId="{04C8A787-029B-4400-A38C-8CB04221A8A0}">
      <dgm:prSet/>
      <dgm:spPr/>
      <dgm:t>
        <a:bodyPr/>
        <a:lstStyle/>
        <a:p>
          <a:endParaRPr lang="en-US"/>
        </a:p>
      </dgm:t>
    </dgm:pt>
    <dgm:pt modelId="{F8AE1737-9AB4-4B1D-9D09-C77F9F08CBE9}">
      <dgm:prSet/>
      <dgm:spPr/>
      <dgm:t>
        <a:bodyPr/>
        <a:lstStyle/>
        <a:p>
          <a:r>
            <a:rPr lang="en-US" dirty="0"/>
            <a:t>Bar charts comparing output between regions</a:t>
          </a:r>
        </a:p>
      </dgm:t>
    </dgm:pt>
    <dgm:pt modelId="{B34AD8DD-41F1-44B2-B92A-6596CF13A4A3}" type="parTrans" cxnId="{38533FEC-AAC4-4A0D-A271-CACA34FC113E}">
      <dgm:prSet/>
      <dgm:spPr/>
      <dgm:t>
        <a:bodyPr/>
        <a:lstStyle/>
        <a:p>
          <a:endParaRPr lang="en-US"/>
        </a:p>
      </dgm:t>
    </dgm:pt>
    <dgm:pt modelId="{F4B80334-AFB3-4C60-B6B3-18969D8CF347}" type="sibTrans" cxnId="{38533FEC-AAC4-4A0D-A271-CACA34FC113E}">
      <dgm:prSet/>
      <dgm:spPr/>
      <dgm:t>
        <a:bodyPr/>
        <a:lstStyle/>
        <a:p>
          <a:endParaRPr lang="en-US"/>
        </a:p>
      </dgm:t>
    </dgm:pt>
    <dgm:pt modelId="{554D289E-A2A5-4D86-BE26-473A31150D5D}">
      <dgm:prSet/>
      <dgm:spPr/>
      <dgm:t>
        <a:bodyPr/>
        <a:lstStyle/>
        <a:p>
          <a:r>
            <a:rPr lang="en-US" dirty="0"/>
            <a:t>Percentage increases over time as shown in charts</a:t>
          </a:r>
        </a:p>
      </dgm:t>
    </dgm:pt>
    <dgm:pt modelId="{88E314FB-0E0A-4118-BAD4-7329D567E961}" type="parTrans" cxnId="{13797D31-C92F-46AF-BF03-2586A1FE0E39}">
      <dgm:prSet/>
      <dgm:spPr/>
      <dgm:t>
        <a:bodyPr/>
        <a:lstStyle/>
        <a:p>
          <a:endParaRPr lang="en-US"/>
        </a:p>
      </dgm:t>
    </dgm:pt>
    <dgm:pt modelId="{A9B93911-78BA-4A6C-A75A-726436F60D31}" type="sibTrans" cxnId="{13797D31-C92F-46AF-BF03-2586A1FE0E39}">
      <dgm:prSet/>
      <dgm:spPr/>
      <dgm:t>
        <a:bodyPr/>
        <a:lstStyle/>
        <a:p>
          <a:endParaRPr lang="en-US"/>
        </a:p>
      </dgm:t>
    </dgm:pt>
    <dgm:pt modelId="{6A831E5E-61C0-4A29-91F2-8FDFB0432BF7}">
      <dgm:prSet/>
      <dgm:spPr/>
      <dgm:t>
        <a:bodyPr/>
        <a:lstStyle/>
        <a:p>
          <a:r>
            <a:rPr lang="en-US" dirty="0"/>
            <a:t>Important factors to consider:</a:t>
          </a:r>
        </a:p>
      </dgm:t>
    </dgm:pt>
    <dgm:pt modelId="{64A1A9A8-51E6-430D-923D-86D2CCC3E5D8}" type="parTrans" cxnId="{504BCF7A-E0B5-45AF-9323-5429A576A8BA}">
      <dgm:prSet/>
      <dgm:spPr/>
      <dgm:t>
        <a:bodyPr/>
        <a:lstStyle/>
        <a:p>
          <a:endParaRPr lang="en-US"/>
        </a:p>
      </dgm:t>
    </dgm:pt>
    <dgm:pt modelId="{6E34D634-03C8-4EA7-8236-6C81C6EE5011}" type="sibTrans" cxnId="{504BCF7A-E0B5-45AF-9323-5429A576A8BA}">
      <dgm:prSet/>
      <dgm:spPr/>
      <dgm:t>
        <a:bodyPr/>
        <a:lstStyle/>
        <a:p>
          <a:endParaRPr lang="en-US"/>
        </a:p>
      </dgm:t>
    </dgm:pt>
    <dgm:pt modelId="{E8764E5F-2E99-4769-A90B-1CCCBFBB8C22}">
      <dgm:prSet/>
      <dgm:spPr/>
      <dgm:t>
        <a:bodyPr/>
        <a:lstStyle/>
        <a:p>
          <a:r>
            <a:rPr lang="en-US" dirty="0"/>
            <a:t>Scale of measurement</a:t>
          </a:r>
        </a:p>
      </dgm:t>
    </dgm:pt>
    <dgm:pt modelId="{FC3EB6FE-256E-427F-99F7-C69A18258993}" type="parTrans" cxnId="{06B62FEB-FBD2-4603-914D-AB5CAB763C0A}">
      <dgm:prSet/>
      <dgm:spPr/>
      <dgm:t>
        <a:bodyPr/>
        <a:lstStyle/>
        <a:p>
          <a:endParaRPr lang="en-US"/>
        </a:p>
      </dgm:t>
    </dgm:pt>
    <dgm:pt modelId="{6381EC32-FFD9-44D8-9DB1-F7B83E5AB5BB}" type="sibTrans" cxnId="{06B62FEB-FBD2-4603-914D-AB5CAB763C0A}">
      <dgm:prSet/>
      <dgm:spPr/>
      <dgm:t>
        <a:bodyPr/>
        <a:lstStyle/>
        <a:p>
          <a:endParaRPr lang="en-US"/>
        </a:p>
      </dgm:t>
    </dgm:pt>
    <dgm:pt modelId="{FA92E69B-9AAD-4436-BB11-E2C361321FCA}">
      <dgm:prSet/>
      <dgm:spPr/>
      <dgm:t>
        <a:bodyPr/>
        <a:lstStyle/>
        <a:p>
          <a:r>
            <a:rPr lang="en-US" dirty="0"/>
            <a:t>Timeframes</a:t>
          </a:r>
        </a:p>
      </dgm:t>
    </dgm:pt>
    <dgm:pt modelId="{FF944687-B7F7-45AF-B755-AEF88DA740A6}" type="parTrans" cxnId="{9F8F15B1-1152-4563-A6AF-1EDF2B68DE0D}">
      <dgm:prSet/>
      <dgm:spPr/>
      <dgm:t>
        <a:bodyPr/>
        <a:lstStyle/>
        <a:p>
          <a:endParaRPr lang="en-US"/>
        </a:p>
      </dgm:t>
    </dgm:pt>
    <dgm:pt modelId="{3DB220D4-CC17-4EED-BFE6-B1219E7DA286}" type="sibTrans" cxnId="{9F8F15B1-1152-4563-A6AF-1EDF2B68DE0D}">
      <dgm:prSet/>
      <dgm:spPr/>
      <dgm:t>
        <a:bodyPr/>
        <a:lstStyle/>
        <a:p>
          <a:endParaRPr lang="en-US"/>
        </a:p>
      </dgm:t>
    </dgm:pt>
    <dgm:pt modelId="{94CC7CA2-54DE-452B-BF7D-A4FE970B5DE7}">
      <dgm:prSet/>
      <dgm:spPr/>
      <dgm:t>
        <a:bodyPr/>
        <a:lstStyle/>
        <a:p>
          <a:r>
            <a:rPr lang="en-US" dirty="0"/>
            <a:t>Regional variations</a:t>
          </a:r>
        </a:p>
      </dgm:t>
    </dgm:pt>
    <dgm:pt modelId="{92AFC4B2-903C-4A3B-952E-D97367F606F1}" type="parTrans" cxnId="{5FB5D611-B595-4991-A242-1032F75B9EE2}">
      <dgm:prSet/>
      <dgm:spPr/>
      <dgm:t>
        <a:bodyPr/>
        <a:lstStyle/>
        <a:p>
          <a:endParaRPr lang="en-US"/>
        </a:p>
      </dgm:t>
    </dgm:pt>
    <dgm:pt modelId="{3FD37902-275F-429A-87C0-A314C10BB19B}" type="sibTrans" cxnId="{5FB5D611-B595-4991-A242-1032F75B9EE2}">
      <dgm:prSet/>
      <dgm:spPr/>
      <dgm:t>
        <a:bodyPr/>
        <a:lstStyle/>
        <a:p>
          <a:endParaRPr lang="en-US"/>
        </a:p>
      </dgm:t>
    </dgm:pt>
    <dgm:pt modelId="{C3738834-CF4E-4F23-98C3-839C17DD3679}">
      <dgm:prSet/>
      <dgm:spPr/>
      <dgm:t>
        <a:bodyPr/>
        <a:lstStyle/>
        <a:p>
          <a:r>
            <a:rPr lang="en-US" dirty="0"/>
            <a:t>Practice question: "If coal production doubled every 20 years, how many times more would it be after 60 years?"</a:t>
          </a:r>
        </a:p>
      </dgm:t>
    </dgm:pt>
    <dgm:pt modelId="{377FF29A-0295-41CD-81B2-2CF82A6598D9}" type="parTrans" cxnId="{5A0C6D34-2666-4E9D-AC17-38E9FA2079C6}">
      <dgm:prSet/>
      <dgm:spPr/>
      <dgm:t>
        <a:bodyPr/>
        <a:lstStyle/>
        <a:p>
          <a:endParaRPr lang="en-US"/>
        </a:p>
      </dgm:t>
    </dgm:pt>
    <dgm:pt modelId="{FB45AA67-0ED9-4354-A3A5-5C2D0913C18B}" type="sibTrans" cxnId="{5A0C6D34-2666-4E9D-AC17-38E9FA2079C6}">
      <dgm:prSet/>
      <dgm:spPr/>
      <dgm:t>
        <a:bodyPr/>
        <a:lstStyle/>
        <a:p>
          <a:endParaRPr lang="en-US"/>
        </a:p>
      </dgm:t>
    </dgm:pt>
    <dgm:pt modelId="{7A00BB4F-98ED-4ED9-9A05-FB948CA5B7B4}" type="pres">
      <dgm:prSet presAssocID="{8C06A2C4-228B-4DB2-BEEA-5ACDA10ECF15}" presName="Name0" presStyleCnt="0">
        <dgm:presLayoutVars>
          <dgm:dir/>
          <dgm:animLvl val="lvl"/>
          <dgm:resizeHandles val="exact"/>
        </dgm:presLayoutVars>
      </dgm:prSet>
      <dgm:spPr/>
    </dgm:pt>
    <dgm:pt modelId="{24CB85B9-457D-4898-899A-19A1AA56854E}" type="pres">
      <dgm:prSet presAssocID="{C3738834-CF4E-4F23-98C3-839C17DD3679}" presName="boxAndChildren" presStyleCnt="0"/>
      <dgm:spPr/>
    </dgm:pt>
    <dgm:pt modelId="{1DE42872-189A-449B-96C9-CE65C7264A5C}" type="pres">
      <dgm:prSet presAssocID="{C3738834-CF4E-4F23-98C3-839C17DD3679}" presName="parentTextBox" presStyleLbl="node1" presStyleIdx="0" presStyleCnt="3"/>
      <dgm:spPr/>
    </dgm:pt>
    <dgm:pt modelId="{8FF7F37B-3294-40F8-BE7C-46258F387643}" type="pres">
      <dgm:prSet presAssocID="{6E34D634-03C8-4EA7-8236-6C81C6EE5011}" presName="sp" presStyleCnt="0"/>
      <dgm:spPr/>
    </dgm:pt>
    <dgm:pt modelId="{FC2DE59B-5F17-497C-BF33-FA896A5EA9D1}" type="pres">
      <dgm:prSet presAssocID="{6A831E5E-61C0-4A29-91F2-8FDFB0432BF7}" presName="arrowAndChildren" presStyleCnt="0"/>
      <dgm:spPr/>
    </dgm:pt>
    <dgm:pt modelId="{393EF3B3-943B-48A4-A42D-27716D1D3B31}" type="pres">
      <dgm:prSet presAssocID="{6A831E5E-61C0-4A29-91F2-8FDFB0432BF7}" presName="parentTextArrow" presStyleLbl="node1" presStyleIdx="0" presStyleCnt="3"/>
      <dgm:spPr/>
    </dgm:pt>
    <dgm:pt modelId="{339F429E-E360-4E6D-AE47-48FE7482D83A}" type="pres">
      <dgm:prSet presAssocID="{6A831E5E-61C0-4A29-91F2-8FDFB0432BF7}" presName="arrow" presStyleLbl="node1" presStyleIdx="1" presStyleCnt="3"/>
      <dgm:spPr/>
    </dgm:pt>
    <dgm:pt modelId="{AD7E291A-5C5B-4B82-A89D-3D1D751F424D}" type="pres">
      <dgm:prSet presAssocID="{6A831E5E-61C0-4A29-91F2-8FDFB0432BF7}" presName="descendantArrow" presStyleCnt="0"/>
      <dgm:spPr/>
    </dgm:pt>
    <dgm:pt modelId="{1815F5AA-DEAB-4F36-8B10-A381A8242554}" type="pres">
      <dgm:prSet presAssocID="{E8764E5F-2E99-4769-A90B-1CCCBFBB8C22}" presName="childTextArrow" presStyleLbl="fgAccFollowNode1" presStyleIdx="0" presStyleCnt="6">
        <dgm:presLayoutVars>
          <dgm:bulletEnabled val="1"/>
        </dgm:presLayoutVars>
      </dgm:prSet>
      <dgm:spPr/>
    </dgm:pt>
    <dgm:pt modelId="{15CD4B10-0969-4823-A04D-F91C782CC428}" type="pres">
      <dgm:prSet presAssocID="{FA92E69B-9AAD-4436-BB11-E2C361321FCA}" presName="childTextArrow" presStyleLbl="fgAccFollowNode1" presStyleIdx="1" presStyleCnt="6">
        <dgm:presLayoutVars>
          <dgm:bulletEnabled val="1"/>
        </dgm:presLayoutVars>
      </dgm:prSet>
      <dgm:spPr/>
    </dgm:pt>
    <dgm:pt modelId="{1C843372-A3E0-468C-A7E4-87E55D779667}" type="pres">
      <dgm:prSet presAssocID="{94CC7CA2-54DE-452B-BF7D-A4FE970B5DE7}" presName="childTextArrow" presStyleLbl="fgAccFollowNode1" presStyleIdx="2" presStyleCnt="6">
        <dgm:presLayoutVars>
          <dgm:bulletEnabled val="1"/>
        </dgm:presLayoutVars>
      </dgm:prSet>
      <dgm:spPr/>
    </dgm:pt>
    <dgm:pt modelId="{2418F9B5-7CD4-4F34-82F8-A49C76224902}" type="pres">
      <dgm:prSet presAssocID="{2A5A6555-393C-403D-A4F2-0659B7F2E10C}" presName="sp" presStyleCnt="0"/>
      <dgm:spPr/>
    </dgm:pt>
    <dgm:pt modelId="{2EB8A7D2-AFEF-41BE-B39D-040F9FE1D1DB}" type="pres">
      <dgm:prSet presAssocID="{01956C58-43FA-4A7E-9790-C1029775B880}" presName="arrowAndChildren" presStyleCnt="0"/>
      <dgm:spPr/>
    </dgm:pt>
    <dgm:pt modelId="{C855A1E8-A806-43A0-9163-63F1A0EB6268}" type="pres">
      <dgm:prSet presAssocID="{01956C58-43FA-4A7E-9790-C1029775B880}" presName="parentTextArrow" presStyleLbl="node1" presStyleIdx="1" presStyleCnt="3"/>
      <dgm:spPr/>
    </dgm:pt>
    <dgm:pt modelId="{2C2F61EA-D706-4C39-A553-E5A672536024}" type="pres">
      <dgm:prSet presAssocID="{01956C58-43FA-4A7E-9790-C1029775B880}" presName="arrow" presStyleLbl="node1" presStyleIdx="2" presStyleCnt="3"/>
      <dgm:spPr/>
    </dgm:pt>
    <dgm:pt modelId="{C366C844-58AB-4A82-9E49-4EADF8A7459E}" type="pres">
      <dgm:prSet presAssocID="{01956C58-43FA-4A7E-9790-C1029775B880}" presName="descendantArrow" presStyleCnt="0"/>
      <dgm:spPr/>
    </dgm:pt>
    <dgm:pt modelId="{73FAC9D6-8293-4624-98B4-52BAADBAD180}" type="pres">
      <dgm:prSet presAssocID="{6A4691D4-0B17-4BC3-95FB-B8B671FEC7B3}" presName="childTextArrow" presStyleLbl="fgAccFollowNode1" presStyleIdx="3" presStyleCnt="6">
        <dgm:presLayoutVars>
          <dgm:bulletEnabled val="1"/>
        </dgm:presLayoutVars>
      </dgm:prSet>
      <dgm:spPr/>
    </dgm:pt>
    <dgm:pt modelId="{52C2886C-3E59-4B1F-B236-3BDB25891DFF}" type="pres">
      <dgm:prSet presAssocID="{F8AE1737-9AB4-4B1D-9D09-C77F9F08CBE9}" presName="childTextArrow" presStyleLbl="fgAccFollowNode1" presStyleIdx="4" presStyleCnt="6">
        <dgm:presLayoutVars>
          <dgm:bulletEnabled val="1"/>
        </dgm:presLayoutVars>
      </dgm:prSet>
      <dgm:spPr/>
    </dgm:pt>
    <dgm:pt modelId="{2FA54829-DE58-4C4B-82E1-70027A213EE9}" type="pres">
      <dgm:prSet presAssocID="{554D289E-A2A5-4D86-BE26-473A31150D5D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C0230A0C-CCD1-4167-BB24-19A48EFFADD6}" type="presOf" srcId="{554D289E-A2A5-4D86-BE26-473A31150D5D}" destId="{2FA54829-DE58-4C4B-82E1-70027A213EE9}" srcOrd="0" destOrd="0" presId="urn:microsoft.com/office/officeart/2005/8/layout/process4"/>
    <dgm:cxn modelId="{5FB5D611-B595-4991-A242-1032F75B9EE2}" srcId="{6A831E5E-61C0-4A29-91F2-8FDFB0432BF7}" destId="{94CC7CA2-54DE-452B-BF7D-A4FE970B5DE7}" srcOrd="2" destOrd="0" parTransId="{92AFC4B2-903C-4A3B-952E-D97367F606F1}" sibTransId="{3FD37902-275F-429A-87C0-A314C10BB19B}"/>
    <dgm:cxn modelId="{59E9871F-9BA1-4133-9DEA-C5CA928A70D0}" type="presOf" srcId="{94CC7CA2-54DE-452B-BF7D-A4FE970B5DE7}" destId="{1C843372-A3E0-468C-A7E4-87E55D779667}" srcOrd="0" destOrd="0" presId="urn:microsoft.com/office/officeart/2005/8/layout/process4"/>
    <dgm:cxn modelId="{13797D31-C92F-46AF-BF03-2586A1FE0E39}" srcId="{01956C58-43FA-4A7E-9790-C1029775B880}" destId="{554D289E-A2A5-4D86-BE26-473A31150D5D}" srcOrd="2" destOrd="0" parTransId="{88E314FB-0E0A-4118-BAD4-7329D567E961}" sibTransId="{A9B93911-78BA-4A6C-A75A-726436F60D31}"/>
    <dgm:cxn modelId="{5A0C6D34-2666-4E9D-AC17-38E9FA2079C6}" srcId="{8C06A2C4-228B-4DB2-BEEA-5ACDA10ECF15}" destId="{C3738834-CF4E-4F23-98C3-839C17DD3679}" srcOrd="2" destOrd="0" parTransId="{377FF29A-0295-41CD-81B2-2CF82A6598D9}" sibTransId="{FB45AA67-0ED9-4354-A3A5-5C2D0913C18B}"/>
    <dgm:cxn modelId="{202F9738-20BE-4233-AD0E-F09024DEECE6}" type="presOf" srcId="{F8AE1737-9AB4-4B1D-9D09-C77F9F08CBE9}" destId="{52C2886C-3E59-4B1F-B236-3BDB25891DFF}" srcOrd="0" destOrd="0" presId="urn:microsoft.com/office/officeart/2005/8/layout/process4"/>
    <dgm:cxn modelId="{4EBB035D-E301-495E-942E-E244904B5BBB}" srcId="{8C06A2C4-228B-4DB2-BEEA-5ACDA10ECF15}" destId="{01956C58-43FA-4A7E-9790-C1029775B880}" srcOrd="0" destOrd="0" parTransId="{2007217A-AA2D-4EE8-B461-31C9BB453B63}" sibTransId="{2A5A6555-393C-403D-A4F2-0659B7F2E10C}"/>
    <dgm:cxn modelId="{3503F943-72CC-4512-B68C-06A1E50D6358}" type="presOf" srcId="{01956C58-43FA-4A7E-9790-C1029775B880}" destId="{2C2F61EA-D706-4C39-A553-E5A672536024}" srcOrd="1" destOrd="0" presId="urn:microsoft.com/office/officeart/2005/8/layout/process4"/>
    <dgm:cxn modelId="{D259656C-881D-4AA9-8191-F66D9FC8D0C9}" type="presOf" srcId="{E8764E5F-2E99-4769-A90B-1CCCBFBB8C22}" destId="{1815F5AA-DEAB-4F36-8B10-A381A8242554}" srcOrd="0" destOrd="0" presId="urn:microsoft.com/office/officeart/2005/8/layout/process4"/>
    <dgm:cxn modelId="{D628214D-53D2-4C66-B465-BE772122BFBD}" type="presOf" srcId="{6A4691D4-0B17-4BC3-95FB-B8B671FEC7B3}" destId="{73FAC9D6-8293-4624-98B4-52BAADBAD180}" srcOrd="0" destOrd="0" presId="urn:microsoft.com/office/officeart/2005/8/layout/process4"/>
    <dgm:cxn modelId="{5811CB6E-6122-4A76-BE52-CD5AF1558332}" type="presOf" srcId="{01956C58-43FA-4A7E-9790-C1029775B880}" destId="{C855A1E8-A806-43A0-9163-63F1A0EB6268}" srcOrd="0" destOrd="0" presId="urn:microsoft.com/office/officeart/2005/8/layout/process4"/>
    <dgm:cxn modelId="{E355E277-2C90-4472-88CA-9CCBCDC69C79}" type="presOf" srcId="{8C06A2C4-228B-4DB2-BEEA-5ACDA10ECF15}" destId="{7A00BB4F-98ED-4ED9-9A05-FB948CA5B7B4}" srcOrd="0" destOrd="0" presId="urn:microsoft.com/office/officeart/2005/8/layout/process4"/>
    <dgm:cxn modelId="{504BCF7A-E0B5-45AF-9323-5429A576A8BA}" srcId="{8C06A2C4-228B-4DB2-BEEA-5ACDA10ECF15}" destId="{6A831E5E-61C0-4A29-91F2-8FDFB0432BF7}" srcOrd="1" destOrd="0" parTransId="{64A1A9A8-51E6-430D-923D-86D2CCC3E5D8}" sibTransId="{6E34D634-03C8-4EA7-8236-6C81C6EE5011}"/>
    <dgm:cxn modelId="{04C8A787-029B-4400-A38C-8CB04221A8A0}" srcId="{01956C58-43FA-4A7E-9790-C1029775B880}" destId="{6A4691D4-0B17-4BC3-95FB-B8B671FEC7B3}" srcOrd="0" destOrd="0" parTransId="{4505E9A7-F690-4C5E-8636-555E515B7951}" sibTransId="{9734F8AF-B699-46A3-8773-795785B8C03E}"/>
    <dgm:cxn modelId="{88024688-ABA7-4412-A503-C7AF9D98A607}" type="presOf" srcId="{FA92E69B-9AAD-4436-BB11-E2C361321FCA}" destId="{15CD4B10-0969-4823-A04D-F91C782CC428}" srcOrd="0" destOrd="0" presId="urn:microsoft.com/office/officeart/2005/8/layout/process4"/>
    <dgm:cxn modelId="{36EA0792-EEDB-4484-B474-C42639D85511}" type="presOf" srcId="{6A831E5E-61C0-4A29-91F2-8FDFB0432BF7}" destId="{339F429E-E360-4E6D-AE47-48FE7482D83A}" srcOrd="1" destOrd="0" presId="urn:microsoft.com/office/officeart/2005/8/layout/process4"/>
    <dgm:cxn modelId="{B8CAC996-9BCE-4538-B78F-A9CB38495331}" type="presOf" srcId="{C3738834-CF4E-4F23-98C3-839C17DD3679}" destId="{1DE42872-189A-449B-96C9-CE65C7264A5C}" srcOrd="0" destOrd="0" presId="urn:microsoft.com/office/officeart/2005/8/layout/process4"/>
    <dgm:cxn modelId="{F5EBE4A2-B9F7-45E8-BCB0-AA212669B056}" type="presOf" srcId="{6A831E5E-61C0-4A29-91F2-8FDFB0432BF7}" destId="{393EF3B3-943B-48A4-A42D-27716D1D3B31}" srcOrd="0" destOrd="0" presId="urn:microsoft.com/office/officeart/2005/8/layout/process4"/>
    <dgm:cxn modelId="{9F8F15B1-1152-4563-A6AF-1EDF2B68DE0D}" srcId="{6A831E5E-61C0-4A29-91F2-8FDFB0432BF7}" destId="{FA92E69B-9AAD-4436-BB11-E2C361321FCA}" srcOrd="1" destOrd="0" parTransId="{FF944687-B7F7-45AF-B755-AEF88DA740A6}" sibTransId="{3DB220D4-CC17-4EED-BFE6-B1219E7DA286}"/>
    <dgm:cxn modelId="{06B62FEB-FBD2-4603-914D-AB5CAB763C0A}" srcId="{6A831E5E-61C0-4A29-91F2-8FDFB0432BF7}" destId="{E8764E5F-2E99-4769-A90B-1CCCBFBB8C22}" srcOrd="0" destOrd="0" parTransId="{FC3EB6FE-256E-427F-99F7-C69A18258993}" sibTransId="{6381EC32-FFD9-44D8-9DB1-F7B83E5AB5BB}"/>
    <dgm:cxn modelId="{38533FEC-AAC4-4A0D-A271-CACA34FC113E}" srcId="{01956C58-43FA-4A7E-9790-C1029775B880}" destId="{F8AE1737-9AB4-4B1D-9D09-C77F9F08CBE9}" srcOrd="1" destOrd="0" parTransId="{B34AD8DD-41F1-44B2-B92A-6596CF13A4A3}" sibTransId="{F4B80334-AFB3-4C60-B6B3-18969D8CF347}"/>
    <dgm:cxn modelId="{0B3B7837-D13C-437E-9107-6E165E66C694}" type="presParOf" srcId="{7A00BB4F-98ED-4ED9-9A05-FB948CA5B7B4}" destId="{24CB85B9-457D-4898-899A-19A1AA56854E}" srcOrd="0" destOrd="0" presId="urn:microsoft.com/office/officeart/2005/8/layout/process4"/>
    <dgm:cxn modelId="{9053AC42-EADA-4A98-86D6-91126B580961}" type="presParOf" srcId="{24CB85B9-457D-4898-899A-19A1AA56854E}" destId="{1DE42872-189A-449B-96C9-CE65C7264A5C}" srcOrd="0" destOrd="0" presId="urn:microsoft.com/office/officeart/2005/8/layout/process4"/>
    <dgm:cxn modelId="{643ED9DD-0527-4007-A8B1-C65F45654566}" type="presParOf" srcId="{7A00BB4F-98ED-4ED9-9A05-FB948CA5B7B4}" destId="{8FF7F37B-3294-40F8-BE7C-46258F387643}" srcOrd="1" destOrd="0" presId="urn:microsoft.com/office/officeart/2005/8/layout/process4"/>
    <dgm:cxn modelId="{B1F2542C-7C51-4081-8A37-055C709D7A3E}" type="presParOf" srcId="{7A00BB4F-98ED-4ED9-9A05-FB948CA5B7B4}" destId="{FC2DE59B-5F17-497C-BF33-FA896A5EA9D1}" srcOrd="2" destOrd="0" presId="urn:microsoft.com/office/officeart/2005/8/layout/process4"/>
    <dgm:cxn modelId="{C9505B1A-27D2-4206-8997-448F5534885C}" type="presParOf" srcId="{FC2DE59B-5F17-497C-BF33-FA896A5EA9D1}" destId="{393EF3B3-943B-48A4-A42D-27716D1D3B31}" srcOrd="0" destOrd="0" presId="urn:microsoft.com/office/officeart/2005/8/layout/process4"/>
    <dgm:cxn modelId="{5C2392BE-62AA-4936-9061-18C9E336C59C}" type="presParOf" srcId="{FC2DE59B-5F17-497C-BF33-FA896A5EA9D1}" destId="{339F429E-E360-4E6D-AE47-48FE7482D83A}" srcOrd="1" destOrd="0" presId="urn:microsoft.com/office/officeart/2005/8/layout/process4"/>
    <dgm:cxn modelId="{002786F5-B1BF-4C1B-9D45-AACFD8F53C43}" type="presParOf" srcId="{FC2DE59B-5F17-497C-BF33-FA896A5EA9D1}" destId="{AD7E291A-5C5B-4B82-A89D-3D1D751F424D}" srcOrd="2" destOrd="0" presId="urn:microsoft.com/office/officeart/2005/8/layout/process4"/>
    <dgm:cxn modelId="{1F7931A2-A02B-4CA7-B2FF-03D87D44886C}" type="presParOf" srcId="{AD7E291A-5C5B-4B82-A89D-3D1D751F424D}" destId="{1815F5AA-DEAB-4F36-8B10-A381A8242554}" srcOrd="0" destOrd="0" presId="urn:microsoft.com/office/officeart/2005/8/layout/process4"/>
    <dgm:cxn modelId="{5B6F3F75-7695-4D51-94F3-B82666DE38D7}" type="presParOf" srcId="{AD7E291A-5C5B-4B82-A89D-3D1D751F424D}" destId="{15CD4B10-0969-4823-A04D-F91C782CC428}" srcOrd="1" destOrd="0" presId="urn:microsoft.com/office/officeart/2005/8/layout/process4"/>
    <dgm:cxn modelId="{0E105BB6-B523-4410-A2BA-1852EB247AE4}" type="presParOf" srcId="{AD7E291A-5C5B-4B82-A89D-3D1D751F424D}" destId="{1C843372-A3E0-468C-A7E4-87E55D779667}" srcOrd="2" destOrd="0" presId="urn:microsoft.com/office/officeart/2005/8/layout/process4"/>
    <dgm:cxn modelId="{918268D1-86BA-4DCF-AA45-A9BB7F2F3F87}" type="presParOf" srcId="{7A00BB4F-98ED-4ED9-9A05-FB948CA5B7B4}" destId="{2418F9B5-7CD4-4F34-82F8-A49C76224902}" srcOrd="3" destOrd="0" presId="urn:microsoft.com/office/officeart/2005/8/layout/process4"/>
    <dgm:cxn modelId="{7A6FC572-F057-49A2-8AE3-A3A313233B9D}" type="presParOf" srcId="{7A00BB4F-98ED-4ED9-9A05-FB948CA5B7B4}" destId="{2EB8A7D2-AFEF-41BE-B39D-040F9FE1D1DB}" srcOrd="4" destOrd="0" presId="urn:microsoft.com/office/officeart/2005/8/layout/process4"/>
    <dgm:cxn modelId="{05D1A31F-3FF6-4F10-86E9-D6BFBDE57832}" type="presParOf" srcId="{2EB8A7D2-AFEF-41BE-B39D-040F9FE1D1DB}" destId="{C855A1E8-A806-43A0-9163-63F1A0EB6268}" srcOrd="0" destOrd="0" presId="urn:microsoft.com/office/officeart/2005/8/layout/process4"/>
    <dgm:cxn modelId="{75603D79-824A-4A52-9F24-2FD27C4EE23B}" type="presParOf" srcId="{2EB8A7D2-AFEF-41BE-B39D-040F9FE1D1DB}" destId="{2C2F61EA-D706-4C39-A553-E5A672536024}" srcOrd="1" destOrd="0" presId="urn:microsoft.com/office/officeart/2005/8/layout/process4"/>
    <dgm:cxn modelId="{46C6BB2B-A153-48D7-9754-64ECA79F96AF}" type="presParOf" srcId="{2EB8A7D2-AFEF-41BE-B39D-040F9FE1D1DB}" destId="{C366C844-58AB-4A82-9E49-4EADF8A7459E}" srcOrd="2" destOrd="0" presId="urn:microsoft.com/office/officeart/2005/8/layout/process4"/>
    <dgm:cxn modelId="{1D29EAFC-1E3B-4A74-B461-89EF80276800}" type="presParOf" srcId="{C366C844-58AB-4A82-9E49-4EADF8A7459E}" destId="{73FAC9D6-8293-4624-98B4-52BAADBAD180}" srcOrd="0" destOrd="0" presId="urn:microsoft.com/office/officeart/2005/8/layout/process4"/>
    <dgm:cxn modelId="{20446041-8548-40D8-B4E8-A358AEC607B5}" type="presParOf" srcId="{C366C844-58AB-4A82-9E49-4EADF8A7459E}" destId="{52C2886C-3E59-4B1F-B236-3BDB25891DFF}" srcOrd="1" destOrd="0" presId="urn:microsoft.com/office/officeart/2005/8/layout/process4"/>
    <dgm:cxn modelId="{6D02FA97-1BD7-4D59-91CC-0523F467B8A8}" type="presParOf" srcId="{C366C844-58AB-4A82-9E49-4EADF8A7459E}" destId="{2FA54829-DE58-4C4B-82E1-70027A213EE9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862F7-755C-4F7A-B919-DF8AB92E6B3C}">
      <dsp:nvSpPr>
        <dsp:cNvPr id="0" name=""/>
        <dsp:cNvSpPr/>
      </dsp:nvSpPr>
      <dsp:spPr>
        <a:xfrm>
          <a:off x="0" y="696562"/>
          <a:ext cx="4929186" cy="1606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2560" tIns="312420" rIns="38256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Identify the type of data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Note the time period and location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Look for patterns and trends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Consider causes and effects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Support conclusions with specific numbers</a:t>
          </a:r>
        </a:p>
      </dsp:txBody>
      <dsp:txXfrm>
        <a:off x="0" y="696562"/>
        <a:ext cx="4929186" cy="1606500"/>
      </dsp:txXfrm>
    </dsp:sp>
    <dsp:sp modelId="{CC58B7C1-3F30-4D18-8ED1-DB47BB96C5CD}">
      <dsp:nvSpPr>
        <dsp:cNvPr id="0" name=""/>
        <dsp:cNvSpPr/>
      </dsp:nvSpPr>
      <dsp:spPr>
        <a:xfrm>
          <a:off x="246459" y="475162"/>
          <a:ext cx="345043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0418" tIns="0" rIns="130418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Steps for analyzing historical data:</a:t>
          </a:r>
        </a:p>
      </dsp:txBody>
      <dsp:txXfrm>
        <a:off x="268075" y="496778"/>
        <a:ext cx="3407198" cy="399568"/>
      </dsp:txXfrm>
    </dsp:sp>
    <dsp:sp modelId="{76D0B51A-0E44-4AF5-ABAD-81F6BD6982B5}">
      <dsp:nvSpPr>
        <dsp:cNvPr id="0" name=""/>
        <dsp:cNvSpPr/>
      </dsp:nvSpPr>
      <dsp:spPr>
        <a:xfrm>
          <a:off x="0" y="2605462"/>
          <a:ext cx="4929186" cy="1110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2560" tIns="312420" rIns="38256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Making assumptions without evidence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Ignoring contextual factors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Misinterpreting scales and units</a:t>
          </a:r>
        </a:p>
      </dsp:txBody>
      <dsp:txXfrm>
        <a:off x="0" y="2605462"/>
        <a:ext cx="4929186" cy="1110375"/>
      </dsp:txXfrm>
    </dsp:sp>
    <dsp:sp modelId="{553A5F61-4FF3-4707-ADCE-22BCC7D56FE8}">
      <dsp:nvSpPr>
        <dsp:cNvPr id="0" name=""/>
        <dsp:cNvSpPr/>
      </dsp:nvSpPr>
      <dsp:spPr>
        <a:xfrm>
          <a:off x="246459" y="2384062"/>
          <a:ext cx="345043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0418" tIns="0" rIns="130418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Common pitfalls to avoid:</a:t>
          </a:r>
        </a:p>
      </dsp:txBody>
      <dsp:txXfrm>
        <a:off x="268075" y="2405678"/>
        <a:ext cx="3407198" cy="3995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D8F08C-1768-4FFC-BFFB-280C26940F52}">
      <dsp:nvSpPr>
        <dsp:cNvPr id="0" name=""/>
        <dsp:cNvSpPr/>
      </dsp:nvSpPr>
      <dsp:spPr>
        <a:xfrm>
          <a:off x="0" y="39475"/>
          <a:ext cx="7340600" cy="1042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Questions to consider when doing Data Analysis:</a:t>
          </a:r>
        </a:p>
      </dsp:txBody>
      <dsp:txXfrm>
        <a:off x="50889" y="90364"/>
        <a:ext cx="7238822" cy="940692"/>
      </dsp:txXfrm>
    </dsp:sp>
    <dsp:sp modelId="{0789099D-EA39-411C-BE88-E22915418C11}">
      <dsp:nvSpPr>
        <dsp:cNvPr id="0" name=""/>
        <dsp:cNvSpPr/>
      </dsp:nvSpPr>
      <dsp:spPr>
        <a:xfrm>
          <a:off x="0" y="1081945"/>
          <a:ext cx="7340600" cy="1061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3064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What changed the most dramatically?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Which changes happened fastest?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What patterns suggest cause and effect?</a:t>
          </a:r>
        </a:p>
      </dsp:txBody>
      <dsp:txXfrm>
        <a:off x="0" y="1081945"/>
        <a:ext cx="7340600" cy="1061909"/>
      </dsp:txXfrm>
    </dsp:sp>
    <dsp:sp modelId="{5EBD8A45-F3BA-4A81-AEB6-7BB879AF72F1}">
      <dsp:nvSpPr>
        <dsp:cNvPr id="0" name=""/>
        <dsp:cNvSpPr/>
      </dsp:nvSpPr>
      <dsp:spPr>
        <a:xfrm>
          <a:off x="0" y="2143855"/>
          <a:ext cx="7340600" cy="1042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Remember: Always cite specific numbers to support your claims</a:t>
          </a:r>
        </a:p>
      </dsp:txBody>
      <dsp:txXfrm>
        <a:off x="50889" y="2194744"/>
        <a:ext cx="7238822" cy="9406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E42872-189A-449B-96C9-CE65C7264A5C}">
      <dsp:nvSpPr>
        <dsp:cNvPr id="0" name=""/>
        <dsp:cNvSpPr/>
      </dsp:nvSpPr>
      <dsp:spPr>
        <a:xfrm>
          <a:off x="0" y="2042507"/>
          <a:ext cx="7543800" cy="6703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Practice question: "If coal production doubled every 20 years, how many times more would it be after 60 years?"</a:t>
          </a:r>
        </a:p>
      </dsp:txBody>
      <dsp:txXfrm>
        <a:off x="0" y="2042507"/>
        <a:ext cx="7543800" cy="670396"/>
      </dsp:txXfrm>
    </dsp:sp>
    <dsp:sp modelId="{339F429E-E360-4E6D-AE47-48FE7482D83A}">
      <dsp:nvSpPr>
        <dsp:cNvPr id="0" name=""/>
        <dsp:cNvSpPr/>
      </dsp:nvSpPr>
      <dsp:spPr>
        <a:xfrm rot="10800000">
          <a:off x="0" y="1021493"/>
          <a:ext cx="7543800" cy="1031070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Important factors to consider:</a:t>
          </a:r>
        </a:p>
      </dsp:txBody>
      <dsp:txXfrm rot="-10800000">
        <a:off x="0" y="1021493"/>
        <a:ext cx="7543800" cy="361905"/>
      </dsp:txXfrm>
    </dsp:sp>
    <dsp:sp modelId="{1815F5AA-DEAB-4F36-8B10-A381A8242554}">
      <dsp:nvSpPr>
        <dsp:cNvPr id="0" name=""/>
        <dsp:cNvSpPr/>
      </dsp:nvSpPr>
      <dsp:spPr>
        <a:xfrm>
          <a:off x="3683" y="1383399"/>
          <a:ext cx="2512144" cy="30828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Scale of measurement</a:t>
          </a:r>
        </a:p>
      </dsp:txBody>
      <dsp:txXfrm>
        <a:off x="3683" y="1383399"/>
        <a:ext cx="2512144" cy="308289"/>
      </dsp:txXfrm>
    </dsp:sp>
    <dsp:sp modelId="{15CD4B10-0969-4823-A04D-F91C782CC428}">
      <dsp:nvSpPr>
        <dsp:cNvPr id="0" name=""/>
        <dsp:cNvSpPr/>
      </dsp:nvSpPr>
      <dsp:spPr>
        <a:xfrm>
          <a:off x="2515827" y="1383399"/>
          <a:ext cx="2512144" cy="30828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Timeframes</a:t>
          </a:r>
        </a:p>
      </dsp:txBody>
      <dsp:txXfrm>
        <a:off x="2515827" y="1383399"/>
        <a:ext cx="2512144" cy="308289"/>
      </dsp:txXfrm>
    </dsp:sp>
    <dsp:sp modelId="{1C843372-A3E0-468C-A7E4-87E55D779667}">
      <dsp:nvSpPr>
        <dsp:cNvPr id="0" name=""/>
        <dsp:cNvSpPr/>
      </dsp:nvSpPr>
      <dsp:spPr>
        <a:xfrm>
          <a:off x="5027972" y="1383399"/>
          <a:ext cx="2512144" cy="30828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Regional variations</a:t>
          </a:r>
        </a:p>
      </dsp:txBody>
      <dsp:txXfrm>
        <a:off x="5027972" y="1383399"/>
        <a:ext cx="2512144" cy="308289"/>
      </dsp:txXfrm>
    </dsp:sp>
    <dsp:sp modelId="{2C2F61EA-D706-4C39-A553-E5A672536024}">
      <dsp:nvSpPr>
        <dsp:cNvPr id="0" name=""/>
        <dsp:cNvSpPr/>
      </dsp:nvSpPr>
      <dsp:spPr>
        <a:xfrm rot="10800000">
          <a:off x="0" y="479"/>
          <a:ext cx="7543800" cy="1031070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Common data presentations:</a:t>
          </a:r>
        </a:p>
      </dsp:txBody>
      <dsp:txXfrm rot="-10800000">
        <a:off x="0" y="479"/>
        <a:ext cx="7543800" cy="361905"/>
      </dsp:txXfrm>
    </dsp:sp>
    <dsp:sp modelId="{73FAC9D6-8293-4624-98B4-52BAADBAD180}">
      <dsp:nvSpPr>
        <dsp:cNvPr id="0" name=""/>
        <dsp:cNvSpPr/>
      </dsp:nvSpPr>
      <dsp:spPr>
        <a:xfrm>
          <a:off x="3683" y="362385"/>
          <a:ext cx="2512144" cy="30828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Graphs showing production changes</a:t>
          </a:r>
        </a:p>
      </dsp:txBody>
      <dsp:txXfrm>
        <a:off x="3683" y="362385"/>
        <a:ext cx="2512144" cy="308289"/>
      </dsp:txXfrm>
    </dsp:sp>
    <dsp:sp modelId="{52C2886C-3E59-4B1F-B236-3BDB25891DFF}">
      <dsp:nvSpPr>
        <dsp:cNvPr id="0" name=""/>
        <dsp:cNvSpPr/>
      </dsp:nvSpPr>
      <dsp:spPr>
        <a:xfrm>
          <a:off x="2515827" y="362385"/>
          <a:ext cx="2512144" cy="308289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Bar charts comparing output between regions</a:t>
          </a:r>
        </a:p>
      </dsp:txBody>
      <dsp:txXfrm>
        <a:off x="2515827" y="362385"/>
        <a:ext cx="2512144" cy="308289"/>
      </dsp:txXfrm>
    </dsp:sp>
    <dsp:sp modelId="{2FA54829-DE58-4C4B-82E1-70027A213EE9}">
      <dsp:nvSpPr>
        <dsp:cNvPr id="0" name=""/>
        <dsp:cNvSpPr/>
      </dsp:nvSpPr>
      <dsp:spPr>
        <a:xfrm>
          <a:off x="5027972" y="362385"/>
          <a:ext cx="2512144" cy="30828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Percentage increases over time as shown in charts</a:t>
          </a:r>
        </a:p>
      </dsp:txBody>
      <dsp:txXfrm>
        <a:off x="5027972" y="362385"/>
        <a:ext cx="2512144" cy="308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584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7145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4350" y="4400550"/>
            <a:ext cx="4114800" cy="36004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Today, you won’t read a story — you’ll read charts, graphs, and statistics. You’ll look at how things changed: population, production, wages, health, and more. Your job is to figure out what the numbers reveal. By analyzing the data, you will gain insights into significant trends and developments over time.</a:t>
            </a:r>
          </a:p>
        </p:txBody>
      </p:sp>
    </p:spTree>
    <p:extLst>
      <p:ext uri="{BB962C8B-B14F-4D97-AF65-F5344CB8AC3E}">
        <p14:creationId xmlns:p14="http://schemas.microsoft.com/office/powerpoint/2010/main" val="971591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010210"/>
            <a:ext cx="7667244" cy="60512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0626" y="3224773"/>
            <a:ext cx="7667244" cy="60512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90626" y="1113584"/>
            <a:ext cx="7667244" cy="20574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7236911" y="3051692"/>
            <a:ext cx="810678" cy="810677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074167"/>
            <a:ext cx="7475220" cy="2276856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3291840"/>
            <a:ext cx="5918454" cy="802386"/>
          </a:xfrm>
        </p:spPr>
        <p:txBody>
          <a:bodyPr>
            <a:normAutofit/>
          </a:bodyPr>
          <a:lstStyle>
            <a:lvl1pPr marL="0" indent="0" algn="l">
              <a:buNone/>
              <a:defRPr sz="1650">
                <a:solidFill>
                  <a:schemeClr val="tx1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94550" y="3217001"/>
            <a:ext cx="895401" cy="480060"/>
          </a:xfrm>
        </p:spPr>
        <p:txBody>
          <a:bodyPr/>
          <a:lstStyle>
            <a:lvl1pPr>
              <a:defRPr sz="2100"/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37644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62948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00050"/>
            <a:ext cx="1914525" cy="4229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400050"/>
            <a:ext cx="5629275" cy="4229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3577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title" idx="100" hasCustomPrompt="1"/>
          </p:nvPr>
        </p:nvSpPr>
        <p:spPr>
          <a:xfrm>
            <a:off x="457200" y="914400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marL="0" indent="0">
              <a:buNone/>
              <a:defRPr lang="en-US" sz="3600" dirty="0">
                <a:solidFill>
                  <a:srgbClr val="000000"/>
                </a:solidFill>
              </a:defRPr>
            </a:lvl1pPr>
          </a:lstStyle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23304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STER_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title" idx="100" hasCustomPrompt="1"/>
          </p:nvPr>
        </p:nvSpPr>
        <p:spPr>
          <a:xfrm>
            <a:off x="457200" y="457200"/>
            <a:ext cx="77724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marL="0" indent="0">
              <a:buNone/>
              <a:defRPr lang="en-US" sz="2400" dirty="0">
                <a:solidFill>
                  <a:srgbClr val="000000"/>
                </a:solidFill>
              </a:defRPr>
            </a:lvl1pPr>
          </a:lstStyle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Text 0"/>
          <p:cNvSpPr>
            <a:spLocks noGrp="1"/>
          </p:cNvSpPr>
          <p:nvPr>
            <p:ph type="body" idx="101" hasCustomPrompt="1"/>
          </p:nvPr>
        </p:nvSpPr>
        <p:spPr>
          <a:xfrm>
            <a:off x="457200" y="914400"/>
            <a:ext cx="7772400" cy="4114800"/>
          </a:xfrm>
          <a:prstGeom prst="rect">
            <a:avLst/>
          </a:prstGeom>
          <a:noFill/>
          <a:ln/>
        </p:spPr>
        <p:txBody>
          <a:bodyPr wrap="square" rtlCol="0"/>
          <a:lstStyle>
            <a:lvl1pPr marL="0" indent="0">
              <a:buNone/>
              <a:defRPr lang="en-US" sz="1800" dirty="0">
                <a:solidFill>
                  <a:srgbClr val="000000"/>
                </a:solidFill>
              </a:defRPr>
            </a:lvl1pPr>
          </a:lstStyle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48377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88915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688492"/>
            <a:ext cx="9144000" cy="1455008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918972"/>
            <a:ext cx="6960870" cy="264033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1" y="3765042"/>
            <a:ext cx="6789420" cy="800100"/>
          </a:xfrm>
        </p:spPr>
        <p:txBody>
          <a:bodyPr anchor="t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4704588"/>
            <a:ext cx="1983232" cy="273844"/>
          </a:xfrm>
        </p:spPr>
        <p:txBody>
          <a:bodyPr/>
          <a:lstStyle/>
          <a:p>
            <a:fld id="{8E36636D-D922-432D-A958-524484B5923D}" type="datetimeFigureOut">
              <a:rPr lang="en-US" smtClean="0"/>
              <a:pPr/>
              <a:t>5/27/2025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7031" y="4704588"/>
            <a:ext cx="4745736" cy="273844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73049" y="1744386"/>
            <a:ext cx="810678" cy="810677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776" y="1879600"/>
            <a:ext cx="891224" cy="540249"/>
          </a:xfrm>
        </p:spPr>
        <p:txBody>
          <a:bodyPr/>
          <a:lstStyle>
            <a:lvl1pPr>
              <a:defRPr sz="2100"/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1050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2386" y="1645920"/>
            <a:ext cx="3566160" cy="298323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3168" y="1645920"/>
            <a:ext cx="3566160" cy="298323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86737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1536192"/>
            <a:ext cx="3566160" cy="480060"/>
          </a:xfrm>
        </p:spPr>
        <p:txBody>
          <a:bodyPr anchor="ctr">
            <a:normAutofit/>
          </a:bodyPr>
          <a:lstStyle>
            <a:lvl1pPr marL="0" indent="0">
              <a:buNone/>
              <a:defRPr sz="1500" b="1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2386" y="2057400"/>
            <a:ext cx="3566160" cy="246888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3168" y="1536192"/>
            <a:ext cx="3566160" cy="480060"/>
          </a:xfrm>
        </p:spPr>
        <p:txBody>
          <a:bodyPr anchor="ctr">
            <a:normAutofit/>
          </a:bodyPr>
          <a:lstStyle>
            <a:lvl1pPr marL="0" indent="0">
              <a:buNone/>
              <a:defRPr sz="1500" b="1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3168" y="2057400"/>
            <a:ext cx="3566160" cy="246888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32858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5009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9938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51434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514350"/>
            <a:ext cx="2400300" cy="1303020"/>
          </a:xfrm>
        </p:spPr>
        <p:txBody>
          <a:bodyPr anchor="b">
            <a:normAutofit/>
          </a:bodyPr>
          <a:lstStyle>
            <a:lvl1pPr>
              <a:defRPr sz="2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514350"/>
            <a:ext cx="5033772" cy="3765042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1817370"/>
            <a:ext cx="2400300" cy="24688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05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8551294" y="4672261"/>
            <a:ext cx="342900" cy="3429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7619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51434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514350"/>
            <a:ext cx="2400300" cy="1303020"/>
          </a:xfrm>
        </p:spPr>
        <p:txBody>
          <a:bodyPr anchor="b">
            <a:normAutofit/>
          </a:bodyPr>
          <a:lstStyle>
            <a:lvl1pPr>
              <a:defRPr sz="2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51435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1817370"/>
            <a:ext cx="2400300" cy="24688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05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5/27/2025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8551294" y="4672261"/>
            <a:ext cx="342900" cy="3429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41663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2386" y="363474"/>
            <a:ext cx="7543800" cy="1207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386" y="1591056"/>
            <a:ext cx="7543800" cy="3038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3318" y="4704588"/>
            <a:ext cx="245516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2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5/27/2025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6102" y="4704588"/>
            <a:ext cx="474573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8551294" y="4672261"/>
            <a:ext cx="342900" cy="3429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6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4704588"/>
            <a:ext cx="48006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rgbClr val="FFFFFF"/>
                </a:solidFill>
                <a:latin typeface="+mj-lt"/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84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50" kern="1200" cap="all" baseline="0">
          <a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ssembly_line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microsoft.com/office/2007/relationships/hdphoto" Target="../media/hdphoto3.wdp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12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microsoft.com/office/2007/relationships/hdphoto" Target="../media/hdphoto2.wdp"/><Relationship Id="rId11" Type="http://schemas.openxmlformats.org/officeDocument/2006/relationships/diagramColors" Target="../diagrams/colors1.xml"/><Relationship Id="rId5" Type="http://schemas.openxmlformats.org/officeDocument/2006/relationships/image" Target="../media/image4.png"/><Relationship Id="rId10" Type="http://schemas.openxmlformats.org/officeDocument/2006/relationships/diagramQuickStyle" Target="../diagrams/quickStyle1.xml"/><Relationship Id="rId4" Type="http://schemas.microsoft.com/office/2007/relationships/hdphoto" Target="../media/hdphoto1.wdp"/><Relationship Id="rId9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11" Type="http://schemas.openxmlformats.org/officeDocument/2006/relationships/diagramColors" Target="../diagrams/colors3.xml"/><Relationship Id="rId5" Type="http://schemas.openxmlformats.org/officeDocument/2006/relationships/image" Target="../media/image3.png"/><Relationship Id="rId10" Type="http://schemas.openxmlformats.org/officeDocument/2006/relationships/diagramQuickStyle" Target="../diagrams/quickStyle3.xml"/><Relationship Id="rId4" Type="http://schemas.microsoft.com/office/2007/relationships/hdphoto" Target="../media/hdphoto1.wdp"/><Relationship Id="rId9" Type="http://schemas.openxmlformats.org/officeDocument/2006/relationships/diagramLayout" Target="../diagrams/layout3.xml"/><Relationship Id="rId14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/>
        </p:spPr>
        <p:txBody>
          <a:bodyPr wrap="square" rtlCol="0"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000000"/>
                </a:solidFill>
              </a:rPr>
              <a:t>Analyzing Data from the First Industrial Revolution: A Statistical Approach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828800"/>
            <a:ext cx="77724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2596B8-3B11-00EC-DCF6-F09BD472D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966110B-5AEC-D9D6-2373-999B6020A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Education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E5AA653-4D1F-831F-E160-F63EC28D76D5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077A69E-A00E-84D9-CC83-860F6937ED7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Review both axis ( y and x), the key, and the title to determine what the graph is conveying.</a:t>
            </a:r>
          </a:p>
          <a:p>
            <a:r>
              <a:rPr lang="en-US" dirty="0"/>
              <a:t>Analyze these components of the graph: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/>
              <a:t>What do the green and red bars represent?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/>
              <a:t>What trend do you see in the number of children attending school vs. not attending school?</a:t>
            </a:r>
          </a:p>
          <a:p>
            <a:endParaRPr lang="en-US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BA037F0F-000F-1A05-50D0-F04AE7FE4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75" y="1217613"/>
            <a:ext cx="4623974" cy="306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129223E-B4F7-6A7F-AC18-BBC360D5DC90}"/>
              </a:ext>
            </a:extLst>
          </p:cNvPr>
          <p:cNvSpPr txBox="1"/>
          <p:nvPr/>
        </p:nvSpPr>
        <p:spPr>
          <a:xfrm>
            <a:off x="1407339" y="822663"/>
            <a:ext cx="34131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School Enrollments in Britain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14D23C-B399-19DE-AB14-BC5D55DEE491}"/>
              </a:ext>
            </a:extLst>
          </p:cNvPr>
          <p:cNvSpPr txBox="1"/>
          <p:nvPr/>
        </p:nvSpPr>
        <p:spPr>
          <a:xfrm rot="16200000">
            <a:off x="-755587" y="2433250"/>
            <a:ext cx="26563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200" dirty="0"/>
              <a:t>Amount of people in Millions</a:t>
            </a:r>
          </a:p>
        </p:txBody>
      </p:sp>
    </p:spTree>
    <p:extLst>
      <p:ext uri="{BB962C8B-B14F-4D97-AF65-F5344CB8AC3E}">
        <p14:creationId xmlns:p14="http://schemas.microsoft.com/office/powerpoint/2010/main" val="1261315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A3D0CE2-91FF-49B3-A5D8-181E900D7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0625" y="1010209"/>
            <a:ext cx="7667244" cy="60512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AEBD96-C315-4F53-9D9E-0E20E993E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0625" y="3224772"/>
            <a:ext cx="7667244" cy="60512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8916AAA-66F6-4DFA-88ED-7E27CF6B8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0625" y="1113584"/>
            <a:ext cx="7667244" cy="20574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137D43F-BAD6-47F1-AA65-AEEA38A2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236911" y="3051692"/>
            <a:ext cx="810678" cy="810676"/>
            <a:chOff x="9685338" y="4460675"/>
            <a:chExt cx="1080904" cy="1080902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512C9B2-6B22-4211-A940-FCD7C2CD0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5F7DB84-CDE7-46F8-90DD-9D048A7D5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E8035907-EB9C-4E11-8A9B-D25B0AD8D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2286" y="0"/>
            <a:ext cx="9141714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21F43-1B25-8515-A0DA-DFCBDEA7E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3143" y="1548547"/>
            <a:ext cx="2207029" cy="20464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defTabSz="914400">
              <a:spcBef>
                <a:spcPts val="1200"/>
              </a:spcBef>
              <a:buNone/>
            </a:pPr>
            <a:r>
              <a:rPr lang="en-US" sz="1900">
                <a:solidFill>
                  <a:schemeClr val="tx2"/>
                </a:solidFill>
              </a:rPr>
              <a:t>Once you review your notes and reflections about each of the graphs, prepare for the Section Test.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4CFDD4A-4FA1-4CD9-90D5-E253C2040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6113" y="540053"/>
            <a:ext cx="4063401" cy="4063393"/>
            <a:chOff x="1311770" y="720071"/>
            <a:chExt cx="5417868" cy="5417858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4AB5B6FA-7B4F-437A-9C78-144C7DCD1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1770" y="720071"/>
              <a:ext cx="5417868" cy="5417858"/>
            </a:xfrm>
            <a:prstGeom prst="ellipse">
              <a:avLst/>
            </a:prstGeom>
            <a:blipFill dpi="0" rotWithShape="1"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A4199C21-6AE0-4F6F-AA96-6FFF97BB9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8390" y="1006688"/>
              <a:ext cx="4844628" cy="4844620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3234818-33BD-A91E-80B0-C587B5554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130" y="987667"/>
            <a:ext cx="3454795" cy="316816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80000"/>
              </a:lnSpc>
            </a:pPr>
            <a:r>
              <a:rPr lang="en-US" sz="4500">
                <a:solidFill>
                  <a:srgbClr val="FFFFFF"/>
                </a:solidFill>
              </a:rPr>
              <a:t>Review your Analysis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9C69FA7-0958-4ED9-A0DF-E87A0C13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58906" y="2541493"/>
            <a:ext cx="2743200" cy="60512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5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>
            <a:extLst>
              <a:ext uri="{FF2B5EF4-FFF2-40B4-BE49-F238E27FC236}">
                <a16:creationId xmlns:a16="http://schemas.microsoft.com/office/drawing/2014/main" id="{16DBFAD4-B5FC-442B-A283-381B01B19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4672260"/>
            <a:ext cx="342900" cy="342900"/>
            <a:chOff x="11361456" y="6195813"/>
            <a:chExt cx="548640" cy="548640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9B649DC7-8769-4383-A6F2-8F366BA7A1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C67FD53-2686-4E0E-BA49-976F78F9AA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348089"/>
            <a:ext cx="7667244" cy="60512"/>
          </a:xfrm>
          <a:prstGeom prst="rect">
            <a:avLst/>
          </a:prstGeom>
          <a:blipFill dpi="0" rotWithShape="1">
            <a:blip r:embed="rId5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451464"/>
            <a:ext cx="7667244" cy="1039405"/>
          </a:xfrm>
          <a:prstGeom prst="rect">
            <a:avLst/>
          </a:prstGeom>
          <a:blipFill dpi="0" rotWithShape="1">
            <a:blip r:embed="rId5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1528991"/>
            <a:ext cx="7667244" cy="60512"/>
          </a:xfrm>
          <a:prstGeom prst="rect">
            <a:avLst/>
          </a:prstGeom>
          <a:blipFill dpi="0" rotWithShape="1">
            <a:blip r:embed="rId5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2B3046-BC57-A0CB-DC56-52979BB51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6" y="363474"/>
            <a:ext cx="7543800" cy="12070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5400"/>
              <a:t>Lesson Goals</a:t>
            </a:r>
          </a:p>
        </p:txBody>
      </p:sp>
      <p:pic>
        <p:nvPicPr>
          <p:cNvPr id="7" name="Picture 6" descr="A drawing of a factory">
            <a:extLst>
              <a:ext uri="{FF2B5EF4-FFF2-40B4-BE49-F238E27FC236}">
                <a16:creationId xmlns:a16="http://schemas.microsoft.com/office/drawing/2014/main" id="{D672565E-6AFF-39A8-E717-DF266A93E8E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rcRect l="18993" r="3456" b="3"/>
          <a:stretch>
            <a:fillRect/>
          </a:stretch>
        </p:blipFill>
        <p:spPr>
          <a:xfrm>
            <a:off x="755397" y="1698777"/>
            <a:ext cx="3816600" cy="2930369"/>
          </a:xfrm>
          <a:prstGeom prst="rect">
            <a:avLst/>
          </a:prstGeo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02B1F480-2EF5-BF8A-8F61-3E86B0E3B96F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auto">
          <a:xfrm>
            <a:off x="4872162" y="1740309"/>
            <a:ext cx="3474023" cy="288884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fontAlgn="base">
              <a:spcBef>
                <a:spcPct val="0"/>
              </a:spcBef>
              <a:spcAft>
                <a:spcPts val="600"/>
              </a:spcAft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</a:rPr>
              <a:t>Today, you won’t read a story — you’ll read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effectLst/>
              </a:rPr>
              <a:t>charts, graphs, and statistics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</a:rPr>
              <a:t>.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effectLst/>
              </a:rPr>
            </a:br>
            <a:endParaRPr kumimoji="0" lang="en-US" altLang="en-US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defTabSz="914400" fontAlgn="base">
              <a:spcBef>
                <a:spcPct val="0"/>
              </a:spcBef>
              <a:spcAft>
                <a:spcPts val="600"/>
              </a:spcAft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</a:rPr>
              <a:t>You’ll look at how things changed: population, production, and more.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effectLst/>
              </a:rPr>
            </a:br>
            <a:endParaRPr kumimoji="0" lang="en-US" altLang="en-US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-182880" defTabSz="914400" fontAlgn="base">
              <a:spcBef>
                <a:spcPct val="0"/>
              </a:spcBef>
              <a:spcAft>
                <a:spcPts val="600"/>
              </a:spcAft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</a:rPr>
              <a:t>Your job: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effectLst/>
              </a:rPr>
              <a:t>Figure out what the numbers reveal.</a:t>
            </a:r>
            <a:endParaRPr kumimoji="0" lang="en-US" altLang="en-US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51293" y="4672260"/>
            <a:ext cx="342900" cy="342900"/>
          </a:xfrm>
          <a:prstGeom prst="ellipse">
            <a:avLst/>
          </a:prstGeom>
          <a:blipFill dpi="0" rotWithShape="1"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73188" y="4694155"/>
            <a:ext cx="299110" cy="299111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298023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>
            <a:extLst>
              <a:ext uri="{FF2B5EF4-FFF2-40B4-BE49-F238E27FC236}">
                <a16:creationId xmlns:a16="http://schemas.microsoft.com/office/drawing/2014/main" id="{132FD491-28F3-42E7-AEBF-A9E3C462C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4672260"/>
            <a:ext cx="342900" cy="342900"/>
            <a:chOff x="11361456" y="6195813"/>
            <a:chExt cx="548640" cy="548640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D016B6E-F283-4CFB-9099-05C8DA6AB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72D0360E-345F-4790-B0A0-03ADC36B5E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08" y="0"/>
            <a:ext cx="3486126" cy="5143500"/>
          </a:xfrm>
          <a:prstGeom prst="rect">
            <a:avLst/>
          </a:prstGeom>
          <a:blipFill dpi="0" rotWithShape="1"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ext 0"/>
          <p:cNvSpPr>
            <a:spLocks noGrp="1"/>
          </p:cNvSpPr>
          <p:nvPr>
            <p:ph type="title" idx="100"/>
          </p:nvPr>
        </p:nvSpPr>
        <p:spPr>
          <a:xfrm>
            <a:off x="482601" y="482599"/>
            <a:ext cx="2764734" cy="41465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r" defTabSz="914400"/>
            <a:r>
              <a:rPr lang="en-US" sz="3600" dirty="0">
                <a:solidFill>
                  <a:srgbClr val="FFFFFF"/>
                </a:solidFill>
              </a:rPr>
              <a:t>Understanding Historical Data Types</a:t>
            </a:r>
          </a:p>
        </p:txBody>
      </p:sp>
      <p:sp>
        <p:nvSpPr>
          <p:cNvPr id="3" name="Text 0"/>
          <p:cNvSpPr>
            <a:spLocks noGrp="1"/>
          </p:cNvSpPr>
          <p:nvPr>
            <p:ph type="body" idx="101"/>
          </p:nvPr>
        </p:nvSpPr>
        <p:spPr>
          <a:xfrm>
            <a:off x="3790335" y="449826"/>
            <a:ext cx="4555850" cy="41793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dirty="0">
                <a:solidFill>
                  <a:schemeClr val="tx1"/>
                </a:solidFill>
              </a:rPr>
              <a:t>Different forms of statistical evidence:</a:t>
            </a:r>
          </a:p>
          <a:p>
            <a:pPr marL="685800" lvl="1" indent="-182880" defTabSz="914400"/>
            <a:r>
              <a:rPr lang="en-US" dirty="0"/>
              <a:t>Population Graphs</a:t>
            </a:r>
          </a:p>
          <a:p>
            <a:pPr marL="685800" lvl="1" indent="-182880" defTabSz="914400"/>
            <a:r>
              <a:rPr lang="en-US" dirty="0"/>
              <a:t>Manufacturing Charts</a:t>
            </a:r>
          </a:p>
          <a:p>
            <a:pPr marL="685800" lvl="1" indent="-182880" defTabSz="914400"/>
            <a:r>
              <a:rPr lang="en-US" dirty="0"/>
              <a:t>Education Data</a:t>
            </a:r>
          </a:p>
          <a:p>
            <a:pPr marL="0" indent="-182880" defTabSz="9144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Why data matters: Provides concrete evidence of historical changes.</a:t>
            </a:r>
          </a:p>
          <a:p>
            <a:pPr marL="0" indent="-182880" defTabSz="914400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marL="0" indent="-182880" defTabSz="91440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Key skill: Converting raw numbers into meaningful insights.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51293" y="4672260"/>
            <a:ext cx="342900" cy="342900"/>
          </a:xfrm>
          <a:prstGeom prst="ellipse">
            <a:avLst/>
          </a:prstGeom>
          <a:blipFill dpi="0" rotWithShape="1"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73188" y="4694155"/>
            <a:ext cx="299110" cy="299111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F85E0883-9001-4D4E-9C91-E8D165DAF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4672260"/>
            <a:ext cx="342900" cy="342900"/>
            <a:chOff x="11361456" y="6195813"/>
            <a:chExt cx="548640" cy="54864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4AEEF45-F5C8-4322-9C98-33BB7A5A29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85E4386-A445-455A-91C4-16DE5DA9FC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BCFFB95F-D901-4937-8084-8A7BAA84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77232" y="0"/>
            <a:ext cx="3266767" cy="5143499"/>
          </a:xfrm>
          <a:prstGeom prst="rect">
            <a:avLst/>
          </a:prstGeom>
          <a:blipFill dpi="0" rotWithShape="1">
            <a:blip r:embed="rId5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0"/>
          <p:cNvSpPr>
            <a:spLocks noGrp="1"/>
          </p:cNvSpPr>
          <p:nvPr>
            <p:ph type="title" idx="100"/>
          </p:nvPr>
        </p:nvSpPr>
        <p:spPr>
          <a:xfrm>
            <a:off x="6359832" y="479822"/>
            <a:ext cx="2284555" cy="388303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indent="0" defTabSz="914400"/>
            <a:r>
              <a:rPr lang="en-US" sz="3000" dirty="0">
                <a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</a:rPr>
              <a:t>Drawing Evidence-Based Conclusions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0F473BD-3FD3-4548-A8F5-11D3C9CB8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4672260"/>
            <a:ext cx="342900" cy="342900"/>
            <a:chOff x="11361456" y="6195813"/>
            <a:chExt cx="548640" cy="54864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91E02ED-3E2E-4396-B6DE-5F93F2F11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8F088F5-B4E7-43B9-88F4-8667026E4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5" name="Text 0">
            <a:extLst>
              <a:ext uri="{FF2B5EF4-FFF2-40B4-BE49-F238E27FC236}">
                <a16:creationId xmlns:a16="http://schemas.microsoft.com/office/drawing/2014/main" id="{02752CFA-78F2-418F-E448-1BA9616E3A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3251838"/>
              </p:ext>
            </p:extLst>
          </p:nvPr>
        </p:nvGraphicFramePr>
        <p:xfrm>
          <a:off x="466725" y="479822"/>
          <a:ext cx="4929187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>
            <a:spLocks noGrp="1"/>
          </p:cNvSpPr>
          <p:nvPr>
            <p:ph type="title" idx="100"/>
          </p:nvPr>
        </p:nvSpPr>
        <p:spPr>
          <a:prstGeom prst="rect">
            <a:avLst/>
          </a:prstGeom>
          <a:noFill/>
          <a:ln/>
        </p:spPr>
        <p:txBody>
          <a:bodyPr wrap="square" rtlCol="0"/>
          <a:lstStyle/>
          <a:p>
            <a:pPr marL="0" indent="0">
              <a:buNone/>
            </a:pPr>
            <a:r>
              <a:rPr lang="en-US" sz="2400">
                <a:solidFill>
                  <a:srgbClr val="000000"/>
                </a:solidFill>
              </a:rPr>
              <a:t>Data Analysis</a:t>
            </a:r>
            <a:endParaRPr lang="en-US" sz="2400" dirty="0"/>
          </a:p>
        </p:txBody>
      </p:sp>
      <p:graphicFrame>
        <p:nvGraphicFramePr>
          <p:cNvPr id="19" name="Text 0">
            <a:extLst>
              <a:ext uri="{FF2B5EF4-FFF2-40B4-BE49-F238E27FC236}">
                <a16:creationId xmlns:a16="http://schemas.microsoft.com/office/drawing/2014/main" id="{EC9B0DFF-7D4D-019B-917F-91C88B2368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3808938"/>
              </p:ext>
            </p:extLst>
          </p:nvPr>
        </p:nvGraphicFramePr>
        <p:xfrm>
          <a:off x="457200" y="1346200"/>
          <a:ext cx="7340600" cy="322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F85E0883-9001-4D4E-9C91-E8D165DAF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4672260"/>
            <a:ext cx="342900" cy="342900"/>
            <a:chOff x="11361456" y="6195813"/>
            <a:chExt cx="548640" cy="54864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4AEEF45-F5C8-4322-9C98-33BB7A5A29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85E4386-A445-455A-91C4-16DE5DA9FC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 0"/>
          <p:cNvSpPr>
            <a:spLocks noGrp="1"/>
          </p:cNvSpPr>
          <p:nvPr>
            <p:ph type="title" idx="100"/>
          </p:nvPr>
        </p:nvSpPr>
        <p:spPr>
          <a:xfrm>
            <a:off x="802386" y="363474"/>
            <a:ext cx="7543800" cy="1207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indent="0" defTabSz="914400"/>
            <a:r>
              <a:rPr lang="en-US" sz="4200" dirty="0">
                <a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</a:rPr>
              <a:t>Data Presentations Examples of the Industrial Revolution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100" y="1509969"/>
            <a:ext cx="7543800" cy="60513"/>
          </a:xfrm>
          <a:prstGeom prst="rect">
            <a:avLst/>
          </a:prstGeom>
          <a:blipFill dpi="0" rotWithShape="1">
            <a:blip r:embed="rId6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 0">
            <a:extLst>
              <a:ext uri="{FF2B5EF4-FFF2-40B4-BE49-F238E27FC236}">
                <a16:creationId xmlns:a16="http://schemas.microsoft.com/office/drawing/2014/main" id="{A3959F54-B12D-F77F-137E-C131835CCB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6700641"/>
              </p:ext>
            </p:extLst>
          </p:nvPr>
        </p:nvGraphicFramePr>
        <p:xfrm>
          <a:off x="802481" y="1789042"/>
          <a:ext cx="7543800" cy="2713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83302E0-B7B9-9C85-6B27-99DCE6941347}"/>
              </a:ext>
            </a:extLst>
          </p:cNvPr>
          <p:cNvSpPr/>
          <p:nvPr/>
        </p:nvSpPr>
        <p:spPr>
          <a:xfrm>
            <a:off x="2317750" y="4529500"/>
            <a:ext cx="4508500" cy="49083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F6BB89-53C9-1563-90B2-CA04DB00216E}"/>
              </a:ext>
            </a:extLst>
          </p:cNvPr>
          <p:cNvSpPr txBox="1"/>
          <p:nvPr/>
        </p:nvSpPr>
        <p:spPr>
          <a:xfrm>
            <a:off x="2552700" y="4650470"/>
            <a:ext cx="4038600" cy="24622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00" b="1" dirty="0"/>
              <a:t>Answer:</a:t>
            </a:r>
            <a:r>
              <a:rPr lang="en-US" sz="1000" dirty="0"/>
              <a:t> It would be </a:t>
            </a:r>
            <a:r>
              <a:rPr lang="en-US" sz="1000" b="1" dirty="0"/>
              <a:t>8 times more</a:t>
            </a:r>
            <a:r>
              <a:rPr lang="en-US" sz="1000" dirty="0"/>
              <a:t> (doubled 3 times: 2 → 4 → 8)</a:t>
            </a:r>
          </a:p>
        </p:txBody>
      </p:sp>
      <p:pic>
        <p:nvPicPr>
          <p:cNvPr id="12" name="Graphic 11" descr="Badge Tick1 with solid fill">
            <a:extLst>
              <a:ext uri="{FF2B5EF4-FFF2-40B4-BE49-F238E27FC236}">
                <a16:creationId xmlns:a16="http://schemas.microsoft.com/office/drawing/2014/main" id="{8757217C-954C-B43E-5AC2-71F9DB483E9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871361" y="4556574"/>
            <a:ext cx="490839" cy="49083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D96D6-6736-7DFA-2753-72003EC8C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Thematic Data Review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084774-AFA7-A33A-EA39-4038B5F1EBBD}"/>
              </a:ext>
            </a:extLst>
          </p:cNvPr>
          <p:cNvSpPr txBox="1"/>
          <p:nvPr/>
        </p:nvSpPr>
        <p:spPr>
          <a:xfrm>
            <a:off x="863600" y="3845798"/>
            <a:ext cx="574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Review and take notes to help analyze each graph and chart related to the Industrial Revolution.</a:t>
            </a:r>
          </a:p>
        </p:txBody>
      </p:sp>
    </p:spTree>
    <p:extLst>
      <p:ext uri="{BB962C8B-B14F-4D97-AF65-F5344CB8AC3E}">
        <p14:creationId xmlns:p14="http://schemas.microsoft.com/office/powerpoint/2010/main" val="533519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9598D-D7D0-2CAE-5424-58A36FA17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2695" y="514350"/>
            <a:ext cx="2579370" cy="1303020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+mn-lt"/>
              </a:rPr>
              <a:t>Population and Urban Growth</a:t>
            </a:r>
            <a:endParaRPr lang="en-US" sz="1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24630-273D-9208-1FFE-5CF148052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both axis ( y and x), the key, and the title to determine what the graph is conveying.</a:t>
            </a:r>
          </a:p>
          <a:p>
            <a:br>
              <a:rPr lang="en-US" dirty="0"/>
            </a:br>
            <a:r>
              <a:rPr lang="en-US" dirty="0"/>
              <a:t>Analyze these components of the graph:</a:t>
            </a:r>
          </a:p>
          <a:p>
            <a:pPr marL="228600" indent="-228600">
              <a:buAutoNum type="arabicPeriod"/>
            </a:pPr>
            <a:r>
              <a:rPr lang="en-US" dirty="0"/>
              <a:t>The size of the populations both represented before and after the Industrial Revolution. </a:t>
            </a:r>
          </a:p>
          <a:p>
            <a:pPr marL="228600" indent="-228600">
              <a:buAutoNum type="arabicPeriod"/>
            </a:pPr>
            <a:r>
              <a:rPr lang="en-US" dirty="0"/>
              <a:t>Which cities were the most and least populated in both time frames.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54C952-BA1A-E87A-325C-9E5F1D8CE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802" y="564406"/>
            <a:ext cx="4568797" cy="40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45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3C50F6E-5485-3002-2571-49385609A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2230" y="403728"/>
            <a:ext cx="2400300" cy="1303020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+mn-lt"/>
              </a:rPr>
              <a:t>Production </a:t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and Manufacturing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06BEBA5-ACEE-849E-6576-D6D900F4A8DF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DC73157-A30C-BC4C-ABC5-6D731823F8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12230" y="1817370"/>
            <a:ext cx="2526982" cy="277348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Review the columns, rows, and the title of the chart to determine what topic the information represents.</a:t>
            </a:r>
          </a:p>
          <a:p>
            <a:endParaRPr lang="en-US" dirty="0"/>
          </a:p>
          <a:p>
            <a:r>
              <a:rPr lang="en-US" dirty="0"/>
              <a:t>Analyze these components of the graph:</a:t>
            </a:r>
          </a:p>
          <a:p>
            <a:pPr marL="228600" indent="-228600">
              <a:buAutoNum type="arabicPeriod"/>
            </a:pPr>
            <a:r>
              <a:rPr lang="en-US" dirty="0"/>
              <a:t>Determine the growth or decline of each country's manufacturing output.</a:t>
            </a:r>
          </a:p>
          <a:p>
            <a:pPr marL="571500" lvl="1" indent="-228600">
              <a:buAutoNum type="arabicPeriod"/>
            </a:pPr>
            <a:r>
              <a:rPr lang="en-US" dirty="0"/>
              <a:t>Which increased?</a:t>
            </a:r>
          </a:p>
          <a:p>
            <a:pPr marL="571500" lvl="1" indent="-228600">
              <a:buAutoNum type="arabicPeriod"/>
            </a:pPr>
            <a:r>
              <a:rPr lang="en-US" dirty="0"/>
              <a:t>Which declined?</a:t>
            </a:r>
          </a:p>
          <a:p>
            <a:pPr marL="228600" indent="-228600">
              <a:buAutoNum type="arabicPeriod"/>
            </a:pPr>
            <a:r>
              <a:rPr lang="en-US" dirty="0"/>
              <a:t>Compare the rates of change.</a:t>
            </a:r>
          </a:p>
          <a:p>
            <a:pPr marL="571500" lvl="1" indent="-228600">
              <a:buAutoNum type="arabicPeriod"/>
            </a:pPr>
            <a:r>
              <a:rPr lang="en-US" dirty="0"/>
              <a:t>Which regions changed the most?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4069B950-19F6-B0A9-0C00-5C75C4CBD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788" y="1329423"/>
            <a:ext cx="70638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A73FEB8-B5EA-17A4-8BEE-8E4D148404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484116"/>
              </p:ext>
            </p:extLst>
          </p:nvPr>
        </p:nvGraphicFramePr>
        <p:xfrm>
          <a:off x="508000" y="960163"/>
          <a:ext cx="5232402" cy="3223174"/>
        </p:xfrm>
        <a:graphic>
          <a:graphicData uri="http://schemas.openxmlformats.org/drawingml/2006/table">
            <a:tbl>
              <a:tblPr/>
              <a:tblGrid>
                <a:gridCol w="872067">
                  <a:extLst>
                    <a:ext uri="{9D8B030D-6E8A-4147-A177-3AD203B41FA5}">
                      <a16:colId xmlns:a16="http://schemas.microsoft.com/office/drawing/2014/main" val="2159221961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val="3263775392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val="614339411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val="1338407105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val="2796229636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val="2493873417"/>
                    </a:ext>
                  </a:extLst>
                </a:gridCol>
              </a:tblGrid>
              <a:tr h="399060">
                <a:tc gridSpan="6">
                  <a:txBody>
                    <a:bodyPr/>
                    <a:lstStyle/>
                    <a:p>
                      <a:pPr algn="ctr"/>
                      <a:r>
                        <a:rPr lang="en-US" sz="13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Share of total world manufacturing output (percentage)</a:t>
                      </a:r>
                      <a:endParaRPr lang="en-US" dirty="0">
                        <a:solidFill>
                          <a:srgbClr val="202122"/>
                        </a:solidFill>
                        <a:effectLst/>
                      </a:endParaRP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202122"/>
                        </a:solidFill>
                        <a:effectLst/>
                      </a:endParaRP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202122"/>
                        </a:solidFill>
                        <a:effectLst/>
                      </a:endParaRP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202122"/>
                        </a:solidFill>
                        <a:effectLst/>
                      </a:endParaRP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202122"/>
                        </a:solidFill>
                        <a:effectLst/>
                      </a:endParaRP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202122"/>
                        </a:solidFill>
                        <a:effectLst/>
                      </a:endParaRP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930828"/>
                  </a:ext>
                </a:extLst>
              </a:tr>
              <a:tr h="39906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202122"/>
                        </a:solidFill>
                        <a:effectLst/>
                      </a:endParaRP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202122"/>
                          </a:solidFill>
                          <a:effectLst/>
                        </a:rPr>
                        <a:t>1750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rgbClr val="202122"/>
                          </a:solidFill>
                          <a:effectLst/>
                        </a:rPr>
                        <a:t>1800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rgbClr val="202122"/>
                          </a:solidFill>
                          <a:effectLst/>
                        </a:rPr>
                        <a:t>1860</a:t>
                      </a:r>
                      <a:endParaRPr lang="en-US" dirty="0">
                        <a:solidFill>
                          <a:srgbClr val="202122"/>
                        </a:solidFill>
                        <a:effectLst/>
                      </a:endParaRP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rgbClr val="202122"/>
                          </a:solidFill>
                          <a:effectLst/>
                        </a:rPr>
                        <a:t>1880</a:t>
                      </a:r>
                      <a:endParaRPr lang="en-US" dirty="0">
                        <a:solidFill>
                          <a:srgbClr val="202122"/>
                        </a:solidFill>
                        <a:effectLst/>
                      </a:endParaRP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rgbClr val="202122"/>
                          </a:solidFill>
                          <a:effectLst/>
                        </a:rPr>
                        <a:t>1900</a:t>
                      </a:r>
                      <a:endParaRPr lang="en-US" dirty="0">
                        <a:solidFill>
                          <a:srgbClr val="202122"/>
                        </a:solidFill>
                        <a:effectLst/>
                      </a:endParaRP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249197"/>
                  </a:ext>
                </a:extLst>
              </a:tr>
              <a:tr h="39906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Europe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23.2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28.1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53.2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61.3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62.0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086700"/>
                  </a:ext>
                </a:extLst>
              </a:tr>
              <a:tr h="675331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United States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0.1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0.8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7.2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14.7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23.6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883813"/>
                  </a:ext>
                </a:extLst>
              </a:tr>
              <a:tr h="39906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Japan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3.8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3.5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2.6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2.4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2.4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955562"/>
                  </a:ext>
                </a:extLst>
              </a:tr>
              <a:tr h="951603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Rest of the world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73.0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67.7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36.6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20.9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11.0</a:t>
                      </a:r>
                    </a:p>
                  </a:txBody>
                  <a:tcPr anchor="ctr">
                    <a:lnL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601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290218"/>
                  </a:ext>
                </a:extLst>
              </a:tr>
            </a:tbl>
          </a:graphicData>
        </a:graphic>
      </p:graphicFrame>
      <p:sp>
        <p:nvSpPr>
          <p:cNvPr id="14" name="Rectangle 2">
            <a:extLst>
              <a:ext uri="{FF2B5EF4-FFF2-40B4-BE49-F238E27FC236}">
                <a16:creationId xmlns:a16="http://schemas.microsoft.com/office/drawing/2014/main" id="{82C5D414-80A1-6785-E59E-85799728C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" y="793117"/>
            <a:ext cx="63423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3883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270</TotalTime>
  <Words>604</Words>
  <Application>Microsoft Office PowerPoint</Application>
  <PresentationFormat>On-screen Show (16:9)</PresentationFormat>
  <Paragraphs>105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Rockwell</vt:lpstr>
      <vt:lpstr>Rockwell Condensed</vt:lpstr>
      <vt:lpstr>Rockwell Extra Bold</vt:lpstr>
      <vt:lpstr>Wingdings</vt:lpstr>
      <vt:lpstr>Wood Type</vt:lpstr>
      <vt:lpstr>Analyzing Data from the First Industrial Revolution: A Statistical Approach</vt:lpstr>
      <vt:lpstr>Lesson Goals</vt:lpstr>
      <vt:lpstr>Understanding Historical Data Types</vt:lpstr>
      <vt:lpstr>Drawing Evidence-Based Conclusions</vt:lpstr>
      <vt:lpstr>Data Analysis</vt:lpstr>
      <vt:lpstr>Data Presentations Examples of the Industrial Revolution</vt:lpstr>
      <vt:lpstr>Thematic Data Review</vt:lpstr>
      <vt:lpstr>Population and Urban Growth</vt:lpstr>
      <vt:lpstr>Production  and Manufacturing</vt:lpstr>
      <vt:lpstr>Education</vt:lpstr>
      <vt:lpstr>Review your Analysis 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Analyzing Data from the First Industrial Revolution: A Statistical Approach</dc:title>
  <dc:subject>PptxGenJS Presentation</dc:subject>
  <dc:creator>PptxGenJS</dc:creator>
  <cp:lastModifiedBy>Elizabeth Knoop</cp:lastModifiedBy>
  <cp:revision>2</cp:revision>
  <dcterms:created xsi:type="dcterms:W3CDTF">2025-05-27T15:14:03Z</dcterms:created>
  <dcterms:modified xsi:type="dcterms:W3CDTF">2025-05-27T19:44:51Z</dcterms:modified>
</cp:coreProperties>
</file>